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49"/>
  </p:notesMasterIdLst>
  <p:sldIdLst>
    <p:sldId id="256" r:id="rId3"/>
    <p:sldId id="334" r:id="rId4"/>
    <p:sldId id="259" r:id="rId5"/>
    <p:sldId id="1113" r:id="rId6"/>
    <p:sldId id="324" r:id="rId7"/>
    <p:sldId id="260" r:id="rId8"/>
    <p:sldId id="1114" r:id="rId9"/>
    <p:sldId id="326" r:id="rId10"/>
    <p:sldId id="1115" r:id="rId11"/>
    <p:sldId id="262" r:id="rId12"/>
    <p:sldId id="1116" r:id="rId13"/>
    <p:sldId id="264" r:id="rId14"/>
    <p:sldId id="329" r:id="rId15"/>
    <p:sldId id="261" r:id="rId16"/>
    <p:sldId id="266" r:id="rId17"/>
    <p:sldId id="263" r:id="rId18"/>
    <p:sldId id="265" r:id="rId19"/>
    <p:sldId id="330" r:id="rId20"/>
    <p:sldId id="267" r:id="rId21"/>
    <p:sldId id="331" r:id="rId22"/>
    <p:sldId id="272" r:id="rId23"/>
    <p:sldId id="1117" r:id="rId24"/>
    <p:sldId id="268" r:id="rId25"/>
    <p:sldId id="269" r:id="rId26"/>
    <p:sldId id="270" r:id="rId27"/>
    <p:sldId id="1118" r:id="rId28"/>
    <p:sldId id="271" r:id="rId29"/>
    <p:sldId id="1119" r:id="rId30"/>
    <p:sldId id="340" r:id="rId31"/>
    <p:sldId id="341" r:id="rId32"/>
    <p:sldId id="1120" r:id="rId33"/>
    <p:sldId id="1121" r:id="rId34"/>
    <p:sldId id="342" r:id="rId35"/>
    <p:sldId id="339" r:id="rId36"/>
    <p:sldId id="345" r:id="rId37"/>
    <p:sldId id="346" r:id="rId38"/>
    <p:sldId id="1122" r:id="rId39"/>
    <p:sldId id="349" r:id="rId40"/>
    <p:sldId id="350" r:id="rId41"/>
    <p:sldId id="351" r:id="rId42"/>
    <p:sldId id="1123" r:id="rId43"/>
    <p:sldId id="1124" r:id="rId44"/>
    <p:sldId id="278" r:id="rId45"/>
    <p:sldId id="276" r:id="rId46"/>
    <p:sldId id="1125" r:id="rId47"/>
    <p:sldId id="27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D8EE1-6A91-4372-9DF7-EC0F22232CBF}" v="4" dt="2024-10-17T11:22:50.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3"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san Jalal" userId="916c0c1a-572c-4709-95d4-b9c6e28283ca" providerId="ADAL" clId="{3DBD8EE1-6A91-4372-9DF7-EC0F22232CBF}"/>
    <pc:docChg chg="addSld delSld modSld addMainMaster modMainMaster">
      <pc:chgData name="Ahsan Jalal" userId="916c0c1a-572c-4709-95d4-b9c6e28283ca" providerId="ADAL" clId="{3DBD8EE1-6A91-4372-9DF7-EC0F22232CBF}" dt="2024-10-17T11:22:50.214" v="65"/>
      <pc:docMkLst>
        <pc:docMk/>
      </pc:docMkLst>
      <pc:sldChg chg="modSp add mod">
        <pc:chgData name="Ahsan Jalal" userId="916c0c1a-572c-4709-95d4-b9c6e28283ca" providerId="ADAL" clId="{3DBD8EE1-6A91-4372-9DF7-EC0F22232CBF}" dt="2024-10-17T11:21:42.177" v="60" actId="20577"/>
        <pc:sldMkLst>
          <pc:docMk/>
          <pc:sldMk cId="1841892238" sldId="256"/>
        </pc:sldMkLst>
        <pc:spChg chg="mod">
          <ac:chgData name="Ahsan Jalal" userId="916c0c1a-572c-4709-95d4-b9c6e28283ca" providerId="ADAL" clId="{3DBD8EE1-6A91-4372-9DF7-EC0F22232CBF}" dt="2024-10-17T11:21:42.177" v="60" actId="20577"/>
          <ac:spMkLst>
            <pc:docMk/>
            <pc:sldMk cId="1841892238" sldId="256"/>
            <ac:spMk id="5" creationId="{8792577E-9A45-3F11-D6DA-328E4757A354}"/>
          </ac:spMkLst>
        </pc:spChg>
      </pc:sldChg>
      <pc:sldChg chg="add del">
        <pc:chgData name="Ahsan Jalal" userId="916c0c1a-572c-4709-95d4-b9c6e28283ca" providerId="ADAL" clId="{3DBD8EE1-6A91-4372-9DF7-EC0F22232CBF}" dt="2024-10-17T11:21:29.807" v="6" actId="47"/>
        <pc:sldMkLst>
          <pc:docMk/>
          <pc:sldMk cId="269762393" sldId="257"/>
        </pc:sldMkLst>
      </pc:sldChg>
      <pc:sldChg chg="add del">
        <pc:chgData name="Ahsan Jalal" userId="916c0c1a-572c-4709-95d4-b9c6e28283ca" providerId="ADAL" clId="{3DBD8EE1-6A91-4372-9DF7-EC0F22232CBF}" dt="2024-10-17T11:21:46.313" v="61" actId="47"/>
        <pc:sldMkLst>
          <pc:docMk/>
          <pc:sldMk cId="1228974690" sldId="258"/>
        </pc:sldMkLst>
      </pc:sldChg>
      <pc:sldChg chg="add">
        <pc:chgData name="Ahsan Jalal" userId="916c0c1a-572c-4709-95d4-b9c6e28283ca" providerId="ADAL" clId="{3DBD8EE1-6A91-4372-9DF7-EC0F22232CBF}" dt="2024-10-17T11:22:09.673" v="62"/>
        <pc:sldMkLst>
          <pc:docMk/>
          <pc:sldMk cId="3598795811" sldId="259"/>
        </pc:sldMkLst>
      </pc:sldChg>
      <pc:sldChg chg="add">
        <pc:chgData name="Ahsan Jalal" userId="916c0c1a-572c-4709-95d4-b9c6e28283ca" providerId="ADAL" clId="{3DBD8EE1-6A91-4372-9DF7-EC0F22232CBF}" dt="2024-10-17T11:22:09.673" v="62"/>
        <pc:sldMkLst>
          <pc:docMk/>
          <pc:sldMk cId="2971888955" sldId="260"/>
        </pc:sldMkLst>
      </pc:sldChg>
      <pc:sldChg chg="add">
        <pc:chgData name="Ahsan Jalal" userId="916c0c1a-572c-4709-95d4-b9c6e28283ca" providerId="ADAL" clId="{3DBD8EE1-6A91-4372-9DF7-EC0F22232CBF}" dt="2024-10-17T11:22:09.673" v="62"/>
        <pc:sldMkLst>
          <pc:docMk/>
          <pc:sldMk cId="4283715140" sldId="261"/>
        </pc:sldMkLst>
      </pc:sldChg>
      <pc:sldChg chg="add">
        <pc:chgData name="Ahsan Jalal" userId="916c0c1a-572c-4709-95d4-b9c6e28283ca" providerId="ADAL" clId="{3DBD8EE1-6A91-4372-9DF7-EC0F22232CBF}" dt="2024-10-17T11:22:09.673" v="62"/>
        <pc:sldMkLst>
          <pc:docMk/>
          <pc:sldMk cId="3028498102" sldId="262"/>
        </pc:sldMkLst>
      </pc:sldChg>
      <pc:sldChg chg="add">
        <pc:chgData name="Ahsan Jalal" userId="916c0c1a-572c-4709-95d4-b9c6e28283ca" providerId="ADAL" clId="{3DBD8EE1-6A91-4372-9DF7-EC0F22232CBF}" dt="2024-10-17T11:22:09.673" v="62"/>
        <pc:sldMkLst>
          <pc:docMk/>
          <pc:sldMk cId="2161118729" sldId="263"/>
        </pc:sldMkLst>
      </pc:sldChg>
      <pc:sldChg chg="add">
        <pc:chgData name="Ahsan Jalal" userId="916c0c1a-572c-4709-95d4-b9c6e28283ca" providerId="ADAL" clId="{3DBD8EE1-6A91-4372-9DF7-EC0F22232CBF}" dt="2024-10-17T11:22:09.673" v="62"/>
        <pc:sldMkLst>
          <pc:docMk/>
          <pc:sldMk cId="1724727680" sldId="264"/>
        </pc:sldMkLst>
      </pc:sldChg>
      <pc:sldChg chg="add">
        <pc:chgData name="Ahsan Jalal" userId="916c0c1a-572c-4709-95d4-b9c6e28283ca" providerId="ADAL" clId="{3DBD8EE1-6A91-4372-9DF7-EC0F22232CBF}" dt="2024-10-17T11:22:09.673" v="62"/>
        <pc:sldMkLst>
          <pc:docMk/>
          <pc:sldMk cId="3797664363" sldId="265"/>
        </pc:sldMkLst>
      </pc:sldChg>
      <pc:sldChg chg="add">
        <pc:chgData name="Ahsan Jalal" userId="916c0c1a-572c-4709-95d4-b9c6e28283ca" providerId="ADAL" clId="{3DBD8EE1-6A91-4372-9DF7-EC0F22232CBF}" dt="2024-10-17T11:22:09.673" v="62"/>
        <pc:sldMkLst>
          <pc:docMk/>
          <pc:sldMk cId="2950911138" sldId="266"/>
        </pc:sldMkLst>
      </pc:sldChg>
      <pc:sldChg chg="add">
        <pc:chgData name="Ahsan Jalal" userId="916c0c1a-572c-4709-95d4-b9c6e28283ca" providerId="ADAL" clId="{3DBD8EE1-6A91-4372-9DF7-EC0F22232CBF}" dt="2024-10-17T11:22:09.673" v="62"/>
        <pc:sldMkLst>
          <pc:docMk/>
          <pc:sldMk cId="3887475364" sldId="267"/>
        </pc:sldMkLst>
      </pc:sldChg>
      <pc:sldChg chg="add">
        <pc:chgData name="Ahsan Jalal" userId="916c0c1a-572c-4709-95d4-b9c6e28283ca" providerId="ADAL" clId="{3DBD8EE1-6A91-4372-9DF7-EC0F22232CBF}" dt="2024-10-17T11:22:09.673" v="62"/>
        <pc:sldMkLst>
          <pc:docMk/>
          <pc:sldMk cId="3293646974" sldId="268"/>
        </pc:sldMkLst>
      </pc:sldChg>
      <pc:sldChg chg="add">
        <pc:chgData name="Ahsan Jalal" userId="916c0c1a-572c-4709-95d4-b9c6e28283ca" providerId="ADAL" clId="{3DBD8EE1-6A91-4372-9DF7-EC0F22232CBF}" dt="2024-10-17T11:22:09.673" v="62"/>
        <pc:sldMkLst>
          <pc:docMk/>
          <pc:sldMk cId="39696393" sldId="269"/>
        </pc:sldMkLst>
      </pc:sldChg>
      <pc:sldChg chg="add">
        <pc:chgData name="Ahsan Jalal" userId="916c0c1a-572c-4709-95d4-b9c6e28283ca" providerId="ADAL" clId="{3DBD8EE1-6A91-4372-9DF7-EC0F22232CBF}" dt="2024-10-17T11:22:09.673" v="62"/>
        <pc:sldMkLst>
          <pc:docMk/>
          <pc:sldMk cId="1864460878" sldId="270"/>
        </pc:sldMkLst>
      </pc:sldChg>
      <pc:sldChg chg="add">
        <pc:chgData name="Ahsan Jalal" userId="916c0c1a-572c-4709-95d4-b9c6e28283ca" providerId="ADAL" clId="{3DBD8EE1-6A91-4372-9DF7-EC0F22232CBF}" dt="2024-10-17T11:22:09.673" v="62"/>
        <pc:sldMkLst>
          <pc:docMk/>
          <pc:sldMk cId="2284420363" sldId="271"/>
        </pc:sldMkLst>
      </pc:sldChg>
      <pc:sldChg chg="add">
        <pc:chgData name="Ahsan Jalal" userId="916c0c1a-572c-4709-95d4-b9c6e28283ca" providerId="ADAL" clId="{3DBD8EE1-6A91-4372-9DF7-EC0F22232CBF}" dt="2024-10-17T11:22:09.673" v="62"/>
        <pc:sldMkLst>
          <pc:docMk/>
          <pc:sldMk cId="4293037594" sldId="272"/>
        </pc:sldMkLst>
      </pc:sldChg>
      <pc:sldChg chg="add">
        <pc:chgData name="Ahsan Jalal" userId="916c0c1a-572c-4709-95d4-b9c6e28283ca" providerId="ADAL" clId="{3DBD8EE1-6A91-4372-9DF7-EC0F22232CBF}" dt="2024-10-17T11:22:09.673" v="62"/>
        <pc:sldMkLst>
          <pc:docMk/>
          <pc:sldMk cId="3804688742" sldId="275"/>
        </pc:sldMkLst>
      </pc:sldChg>
      <pc:sldChg chg="add">
        <pc:chgData name="Ahsan Jalal" userId="916c0c1a-572c-4709-95d4-b9c6e28283ca" providerId="ADAL" clId="{3DBD8EE1-6A91-4372-9DF7-EC0F22232CBF}" dt="2024-10-17T11:22:09.673" v="62"/>
        <pc:sldMkLst>
          <pc:docMk/>
          <pc:sldMk cId="4168345364" sldId="276"/>
        </pc:sldMkLst>
      </pc:sldChg>
      <pc:sldChg chg="add">
        <pc:chgData name="Ahsan Jalal" userId="916c0c1a-572c-4709-95d4-b9c6e28283ca" providerId="ADAL" clId="{3DBD8EE1-6A91-4372-9DF7-EC0F22232CBF}" dt="2024-10-17T11:22:09.673" v="62"/>
        <pc:sldMkLst>
          <pc:docMk/>
          <pc:sldMk cId="2533546292" sldId="278"/>
        </pc:sldMkLst>
      </pc:sldChg>
      <pc:sldChg chg="add">
        <pc:chgData name="Ahsan Jalal" userId="916c0c1a-572c-4709-95d4-b9c6e28283ca" providerId="ADAL" clId="{3DBD8EE1-6A91-4372-9DF7-EC0F22232CBF}" dt="2024-10-17T11:22:09.673" v="62"/>
        <pc:sldMkLst>
          <pc:docMk/>
          <pc:sldMk cId="36111438" sldId="324"/>
        </pc:sldMkLst>
      </pc:sldChg>
      <pc:sldChg chg="add">
        <pc:chgData name="Ahsan Jalal" userId="916c0c1a-572c-4709-95d4-b9c6e28283ca" providerId="ADAL" clId="{3DBD8EE1-6A91-4372-9DF7-EC0F22232CBF}" dt="2024-10-17T11:22:09.673" v="62"/>
        <pc:sldMkLst>
          <pc:docMk/>
          <pc:sldMk cId="2892100420" sldId="326"/>
        </pc:sldMkLst>
      </pc:sldChg>
      <pc:sldChg chg="add">
        <pc:chgData name="Ahsan Jalal" userId="916c0c1a-572c-4709-95d4-b9c6e28283ca" providerId="ADAL" clId="{3DBD8EE1-6A91-4372-9DF7-EC0F22232CBF}" dt="2024-10-17T11:22:09.673" v="62"/>
        <pc:sldMkLst>
          <pc:docMk/>
          <pc:sldMk cId="228989080" sldId="329"/>
        </pc:sldMkLst>
      </pc:sldChg>
      <pc:sldChg chg="add">
        <pc:chgData name="Ahsan Jalal" userId="916c0c1a-572c-4709-95d4-b9c6e28283ca" providerId="ADAL" clId="{3DBD8EE1-6A91-4372-9DF7-EC0F22232CBF}" dt="2024-10-17T11:22:09.673" v="62"/>
        <pc:sldMkLst>
          <pc:docMk/>
          <pc:sldMk cId="1407761624" sldId="330"/>
        </pc:sldMkLst>
      </pc:sldChg>
      <pc:sldChg chg="add">
        <pc:chgData name="Ahsan Jalal" userId="916c0c1a-572c-4709-95d4-b9c6e28283ca" providerId="ADAL" clId="{3DBD8EE1-6A91-4372-9DF7-EC0F22232CBF}" dt="2024-10-17T11:22:09.673" v="62"/>
        <pc:sldMkLst>
          <pc:docMk/>
          <pc:sldMk cId="2301266527" sldId="331"/>
        </pc:sldMkLst>
      </pc:sldChg>
      <pc:sldChg chg="add modTransition">
        <pc:chgData name="Ahsan Jalal" userId="916c0c1a-572c-4709-95d4-b9c6e28283ca" providerId="ADAL" clId="{3DBD8EE1-6A91-4372-9DF7-EC0F22232CBF}" dt="2024-10-17T11:22:50.214" v="65"/>
        <pc:sldMkLst>
          <pc:docMk/>
          <pc:sldMk cId="235143888" sldId="334"/>
        </pc:sldMkLst>
      </pc:sldChg>
      <pc:sldChg chg="add">
        <pc:chgData name="Ahsan Jalal" userId="916c0c1a-572c-4709-95d4-b9c6e28283ca" providerId="ADAL" clId="{3DBD8EE1-6A91-4372-9DF7-EC0F22232CBF}" dt="2024-10-17T11:22:09.673" v="62"/>
        <pc:sldMkLst>
          <pc:docMk/>
          <pc:sldMk cId="361180734" sldId="339"/>
        </pc:sldMkLst>
      </pc:sldChg>
      <pc:sldChg chg="add">
        <pc:chgData name="Ahsan Jalal" userId="916c0c1a-572c-4709-95d4-b9c6e28283ca" providerId="ADAL" clId="{3DBD8EE1-6A91-4372-9DF7-EC0F22232CBF}" dt="2024-10-17T11:22:09.673" v="62"/>
        <pc:sldMkLst>
          <pc:docMk/>
          <pc:sldMk cId="2957858764" sldId="340"/>
        </pc:sldMkLst>
      </pc:sldChg>
      <pc:sldChg chg="add">
        <pc:chgData name="Ahsan Jalal" userId="916c0c1a-572c-4709-95d4-b9c6e28283ca" providerId="ADAL" clId="{3DBD8EE1-6A91-4372-9DF7-EC0F22232CBF}" dt="2024-10-17T11:22:09.673" v="62"/>
        <pc:sldMkLst>
          <pc:docMk/>
          <pc:sldMk cId="4203393661" sldId="341"/>
        </pc:sldMkLst>
      </pc:sldChg>
      <pc:sldChg chg="add">
        <pc:chgData name="Ahsan Jalal" userId="916c0c1a-572c-4709-95d4-b9c6e28283ca" providerId="ADAL" clId="{3DBD8EE1-6A91-4372-9DF7-EC0F22232CBF}" dt="2024-10-17T11:22:09.673" v="62"/>
        <pc:sldMkLst>
          <pc:docMk/>
          <pc:sldMk cId="2104591924" sldId="342"/>
        </pc:sldMkLst>
      </pc:sldChg>
      <pc:sldChg chg="add">
        <pc:chgData name="Ahsan Jalal" userId="916c0c1a-572c-4709-95d4-b9c6e28283ca" providerId="ADAL" clId="{3DBD8EE1-6A91-4372-9DF7-EC0F22232CBF}" dt="2024-10-17T11:22:09.673" v="62"/>
        <pc:sldMkLst>
          <pc:docMk/>
          <pc:sldMk cId="2071625955" sldId="345"/>
        </pc:sldMkLst>
      </pc:sldChg>
      <pc:sldChg chg="add">
        <pc:chgData name="Ahsan Jalal" userId="916c0c1a-572c-4709-95d4-b9c6e28283ca" providerId="ADAL" clId="{3DBD8EE1-6A91-4372-9DF7-EC0F22232CBF}" dt="2024-10-17T11:22:09.673" v="62"/>
        <pc:sldMkLst>
          <pc:docMk/>
          <pc:sldMk cId="114274691" sldId="346"/>
        </pc:sldMkLst>
      </pc:sldChg>
      <pc:sldChg chg="add">
        <pc:chgData name="Ahsan Jalal" userId="916c0c1a-572c-4709-95d4-b9c6e28283ca" providerId="ADAL" clId="{3DBD8EE1-6A91-4372-9DF7-EC0F22232CBF}" dt="2024-10-17T11:22:09.673" v="62"/>
        <pc:sldMkLst>
          <pc:docMk/>
          <pc:sldMk cId="2425189687" sldId="349"/>
        </pc:sldMkLst>
      </pc:sldChg>
      <pc:sldChg chg="add">
        <pc:chgData name="Ahsan Jalal" userId="916c0c1a-572c-4709-95d4-b9c6e28283ca" providerId="ADAL" clId="{3DBD8EE1-6A91-4372-9DF7-EC0F22232CBF}" dt="2024-10-17T11:22:09.673" v="62"/>
        <pc:sldMkLst>
          <pc:docMk/>
          <pc:sldMk cId="1014789028" sldId="350"/>
        </pc:sldMkLst>
      </pc:sldChg>
      <pc:sldChg chg="add">
        <pc:chgData name="Ahsan Jalal" userId="916c0c1a-572c-4709-95d4-b9c6e28283ca" providerId="ADAL" clId="{3DBD8EE1-6A91-4372-9DF7-EC0F22232CBF}" dt="2024-10-17T11:22:09.673" v="62"/>
        <pc:sldMkLst>
          <pc:docMk/>
          <pc:sldMk cId="3780723581" sldId="351"/>
        </pc:sldMkLst>
      </pc:sldChg>
      <pc:sldChg chg="add">
        <pc:chgData name="Ahsan Jalal" userId="916c0c1a-572c-4709-95d4-b9c6e28283ca" providerId="ADAL" clId="{3DBD8EE1-6A91-4372-9DF7-EC0F22232CBF}" dt="2024-10-17T11:22:09.673" v="62"/>
        <pc:sldMkLst>
          <pc:docMk/>
          <pc:sldMk cId="262504285" sldId="1113"/>
        </pc:sldMkLst>
      </pc:sldChg>
      <pc:sldChg chg="add">
        <pc:chgData name="Ahsan Jalal" userId="916c0c1a-572c-4709-95d4-b9c6e28283ca" providerId="ADAL" clId="{3DBD8EE1-6A91-4372-9DF7-EC0F22232CBF}" dt="2024-10-17T11:22:09.673" v="62"/>
        <pc:sldMkLst>
          <pc:docMk/>
          <pc:sldMk cId="320029168" sldId="1114"/>
        </pc:sldMkLst>
      </pc:sldChg>
      <pc:sldChg chg="add">
        <pc:chgData name="Ahsan Jalal" userId="916c0c1a-572c-4709-95d4-b9c6e28283ca" providerId="ADAL" clId="{3DBD8EE1-6A91-4372-9DF7-EC0F22232CBF}" dt="2024-10-17T11:22:09.673" v="62"/>
        <pc:sldMkLst>
          <pc:docMk/>
          <pc:sldMk cId="2272589488" sldId="1115"/>
        </pc:sldMkLst>
      </pc:sldChg>
      <pc:sldChg chg="add">
        <pc:chgData name="Ahsan Jalal" userId="916c0c1a-572c-4709-95d4-b9c6e28283ca" providerId="ADAL" clId="{3DBD8EE1-6A91-4372-9DF7-EC0F22232CBF}" dt="2024-10-17T11:22:09.673" v="62"/>
        <pc:sldMkLst>
          <pc:docMk/>
          <pc:sldMk cId="3751069580" sldId="1116"/>
        </pc:sldMkLst>
      </pc:sldChg>
      <pc:sldChg chg="add">
        <pc:chgData name="Ahsan Jalal" userId="916c0c1a-572c-4709-95d4-b9c6e28283ca" providerId="ADAL" clId="{3DBD8EE1-6A91-4372-9DF7-EC0F22232CBF}" dt="2024-10-17T11:22:09.673" v="62"/>
        <pc:sldMkLst>
          <pc:docMk/>
          <pc:sldMk cId="1045145215" sldId="1117"/>
        </pc:sldMkLst>
      </pc:sldChg>
      <pc:sldChg chg="add">
        <pc:chgData name="Ahsan Jalal" userId="916c0c1a-572c-4709-95d4-b9c6e28283ca" providerId="ADAL" clId="{3DBD8EE1-6A91-4372-9DF7-EC0F22232CBF}" dt="2024-10-17T11:22:09.673" v="62"/>
        <pc:sldMkLst>
          <pc:docMk/>
          <pc:sldMk cId="3138847381" sldId="1118"/>
        </pc:sldMkLst>
      </pc:sldChg>
      <pc:sldChg chg="add">
        <pc:chgData name="Ahsan Jalal" userId="916c0c1a-572c-4709-95d4-b9c6e28283ca" providerId="ADAL" clId="{3DBD8EE1-6A91-4372-9DF7-EC0F22232CBF}" dt="2024-10-17T11:22:09.673" v="62"/>
        <pc:sldMkLst>
          <pc:docMk/>
          <pc:sldMk cId="668355810" sldId="1119"/>
        </pc:sldMkLst>
      </pc:sldChg>
      <pc:sldChg chg="add">
        <pc:chgData name="Ahsan Jalal" userId="916c0c1a-572c-4709-95d4-b9c6e28283ca" providerId="ADAL" clId="{3DBD8EE1-6A91-4372-9DF7-EC0F22232CBF}" dt="2024-10-17T11:22:09.673" v="62"/>
        <pc:sldMkLst>
          <pc:docMk/>
          <pc:sldMk cId="3777483377" sldId="1120"/>
        </pc:sldMkLst>
      </pc:sldChg>
      <pc:sldChg chg="add">
        <pc:chgData name="Ahsan Jalal" userId="916c0c1a-572c-4709-95d4-b9c6e28283ca" providerId="ADAL" clId="{3DBD8EE1-6A91-4372-9DF7-EC0F22232CBF}" dt="2024-10-17T11:22:09.673" v="62"/>
        <pc:sldMkLst>
          <pc:docMk/>
          <pc:sldMk cId="3864126505" sldId="1121"/>
        </pc:sldMkLst>
      </pc:sldChg>
      <pc:sldChg chg="add">
        <pc:chgData name="Ahsan Jalal" userId="916c0c1a-572c-4709-95d4-b9c6e28283ca" providerId="ADAL" clId="{3DBD8EE1-6A91-4372-9DF7-EC0F22232CBF}" dt="2024-10-17T11:22:09.673" v="62"/>
        <pc:sldMkLst>
          <pc:docMk/>
          <pc:sldMk cId="3983327113" sldId="1122"/>
        </pc:sldMkLst>
      </pc:sldChg>
      <pc:sldChg chg="add">
        <pc:chgData name="Ahsan Jalal" userId="916c0c1a-572c-4709-95d4-b9c6e28283ca" providerId="ADAL" clId="{3DBD8EE1-6A91-4372-9DF7-EC0F22232CBF}" dt="2024-10-17T11:22:09.673" v="62"/>
        <pc:sldMkLst>
          <pc:docMk/>
          <pc:sldMk cId="4212768043" sldId="1123"/>
        </pc:sldMkLst>
      </pc:sldChg>
      <pc:sldChg chg="add">
        <pc:chgData name="Ahsan Jalal" userId="916c0c1a-572c-4709-95d4-b9c6e28283ca" providerId="ADAL" clId="{3DBD8EE1-6A91-4372-9DF7-EC0F22232CBF}" dt="2024-10-17T11:22:09.673" v="62"/>
        <pc:sldMkLst>
          <pc:docMk/>
          <pc:sldMk cId="3081976197" sldId="1124"/>
        </pc:sldMkLst>
      </pc:sldChg>
      <pc:sldChg chg="add">
        <pc:chgData name="Ahsan Jalal" userId="916c0c1a-572c-4709-95d4-b9c6e28283ca" providerId="ADAL" clId="{3DBD8EE1-6A91-4372-9DF7-EC0F22232CBF}" dt="2024-10-17T11:22:09.673" v="62"/>
        <pc:sldMkLst>
          <pc:docMk/>
          <pc:sldMk cId="2436816429" sldId="1125"/>
        </pc:sldMkLst>
      </pc:sldChg>
      <pc:sldChg chg="add del">
        <pc:chgData name="Ahsan Jalal" userId="916c0c1a-572c-4709-95d4-b9c6e28283ca" providerId="ADAL" clId="{3DBD8EE1-6A91-4372-9DF7-EC0F22232CBF}" dt="2024-10-17T11:22:44.923" v="64"/>
        <pc:sldMkLst>
          <pc:docMk/>
          <pc:sldMk cId="3515540563" sldId="1126"/>
        </pc:sldMkLst>
      </pc:sldChg>
      <pc:sldChg chg="add del">
        <pc:chgData name="Ahsan Jalal" userId="916c0c1a-572c-4709-95d4-b9c6e28283ca" providerId="ADAL" clId="{3DBD8EE1-6A91-4372-9DF7-EC0F22232CBF}" dt="2024-10-17T11:22:44.923" v="64"/>
        <pc:sldMkLst>
          <pc:docMk/>
          <pc:sldMk cId="189174990" sldId="1127"/>
        </pc:sldMkLst>
      </pc:sldChg>
      <pc:sldChg chg="add del">
        <pc:chgData name="Ahsan Jalal" userId="916c0c1a-572c-4709-95d4-b9c6e28283ca" providerId="ADAL" clId="{3DBD8EE1-6A91-4372-9DF7-EC0F22232CBF}" dt="2024-10-17T11:22:44.923" v="64"/>
        <pc:sldMkLst>
          <pc:docMk/>
          <pc:sldMk cId="2763797051" sldId="1128"/>
        </pc:sldMkLst>
      </pc:sldChg>
      <pc:sldChg chg="add del">
        <pc:chgData name="Ahsan Jalal" userId="916c0c1a-572c-4709-95d4-b9c6e28283ca" providerId="ADAL" clId="{3DBD8EE1-6A91-4372-9DF7-EC0F22232CBF}" dt="2024-10-17T11:22:44.923" v="64"/>
        <pc:sldMkLst>
          <pc:docMk/>
          <pc:sldMk cId="2010766548" sldId="1129"/>
        </pc:sldMkLst>
      </pc:sldChg>
      <pc:sldChg chg="add del">
        <pc:chgData name="Ahsan Jalal" userId="916c0c1a-572c-4709-95d4-b9c6e28283ca" providerId="ADAL" clId="{3DBD8EE1-6A91-4372-9DF7-EC0F22232CBF}" dt="2024-10-17T11:22:44.923" v="64"/>
        <pc:sldMkLst>
          <pc:docMk/>
          <pc:sldMk cId="746096591" sldId="1130"/>
        </pc:sldMkLst>
      </pc:sldChg>
      <pc:sldChg chg="add del">
        <pc:chgData name="Ahsan Jalal" userId="916c0c1a-572c-4709-95d4-b9c6e28283ca" providerId="ADAL" clId="{3DBD8EE1-6A91-4372-9DF7-EC0F22232CBF}" dt="2024-10-17T11:22:44.923" v="64"/>
        <pc:sldMkLst>
          <pc:docMk/>
          <pc:sldMk cId="1323101648" sldId="1131"/>
        </pc:sldMkLst>
      </pc:sldChg>
      <pc:sldChg chg="add del">
        <pc:chgData name="Ahsan Jalal" userId="916c0c1a-572c-4709-95d4-b9c6e28283ca" providerId="ADAL" clId="{3DBD8EE1-6A91-4372-9DF7-EC0F22232CBF}" dt="2024-10-17T11:22:44.923" v="64"/>
        <pc:sldMkLst>
          <pc:docMk/>
          <pc:sldMk cId="2312962281" sldId="1132"/>
        </pc:sldMkLst>
      </pc:sldChg>
      <pc:sldChg chg="add del">
        <pc:chgData name="Ahsan Jalal" userId="916c0c1a-572c-4709-95d4-b9c6e28283ca" providerId="ADAL" clId="{3DBD8EE1-6A91-4372-9DF7-EC0F22232CBF}" dt="2024-10-17T11:22:44.923" v="64"/>
        <pc:sldMkLst>
          <pc:docMk/>
          <pc:sldMk cId="1837338739" sldId="1133"/>
        </pc:sldMkLst>
      </pc:sldChg>
      <pc:sldChg chg="add del">
        <pc:chgData name="Ahsan Jalal" userId="916c0c1a-572c-4709-95d4-b9c6e28283ca" providerId="ADAL" clId="{3DBD8EE1-6A91-4372-9DF7-EC0F22232CBF}" dt="2024-10-17T11:22:44.923" v="64"/>
        <pc:sldMkLst>
          <pc:docMk/>
          <pc:sldMk cId="269873566" sldId="1134"/>
        </pc:sldMkLst>
      </pc:sldChg>
      <pc:sldChg chg="add del">
        <pc:chgData name="Ahsan Jalal" userId="916c0c1a-572c-4709-95d4-b9c6e28283ca" providerId="ADAL" clId="{3DBD8EE1-6A91-4372-9DF7-EC0F22232CBF}" dt="2024-10-17T11:22:44.923" v="64"/>
        <pc:sldMkLst>
          <pc:docMk/>
          <pc:sldMk cId="3455108905" sldId="1135"/>
        </pc:sldMkLst>
      </pc:sldChg>
      <pc:sldChg chg="add del">
        <pc:chgData name="Ahsan Jalal" userId="916c0c1a-572c-4709-95d4-b9c6e28283ca" providerId="ADAL" clId="{3DBD8EE1-6A91-4372-9DF7-EC0F22232CBF}" dt="2024-10-17T11:22:44.923" v="64"/>
        <pc:sldMkLst>
          <pc:docMk/>
          <pc:sldMk cId="2195194372" sldId="1136"/>
        </pc:sldMkLst>
      </pc:sldChg>
      <pc:sldChg chg="add del">
        <pc:chgData name="Ahsan Jalal" userId="916c0c1a-572c-4709-95d4-b9c6e28283ca" providerId="ADAL" clId="{3DBD8EE1-6A91-4372-9DF7-EC0F22232CBF}" dt="2024-10-17T11:22:44.923" v="64"/>
        <pc:sldMkLst>
          <pc:docMk/>
          <pc:sldMk cId="1791089175" sldId="1137"/>
        </pc:sldMkLst>
      </pc:sldChg>
      <pc:sldChg chg="add del">
        <pc:chgData name="Ahsan Jalal" userId="916c0c1a-572c-4709-95d4-b9c6e28283ca" providerId="ADAL" clId="{3DBD8EE1-6A91-4372-9DF7-EC0F22232CBF}" dt="2024-10-17T11:22:44.923" v="64"/>
        <pc:sldMkLst>
          <pc:docMk/>
          <pc:sldMk cId="2500233160" sldId="1138"/>
        </pc:sldMkLst>
      </pc:sldChg>
      <pc:sldChg chg="add del">
        <pc:chgData name="Ahsan Jalal" userId="916c0c1a-572c-4709-95d4-b9c6e28283ca" providerId="ADAL" clId="{3DBD8EE1-6A91-4372-9DF7-EC0F22232CBF}" dt="2024-10-17T11:22:44.923" v="64"/>
        <pc:sldMkLst>
          <pc:docMk/>
          <pc:sldMk cId="624456408" sldId="1139"/>
        </pc:sldMkLst>
      </pc:sldChg>
      <pc:sldChg chg="add del">
        <pc:chgData name="Ahsan Jalal" userId="916c0c1a-572c-4709-95d4-b9c6e28283ca" providerId="ADAL" clId="{3DBD8EE1-6A91-4372-9DF7-EC0F22232CBF}" dt="2024-10-17T11:22:44.923" v="64"/>
        <pc:sldMkLst>
          <pc:docMk/>
          <pc:sldMk cId="2605853488" sldId="1140"/>
        </pc:sldMkLst>
      </pc:sldChg>
      <pc:sldChg chg="add del">
        <pc:chgData name="Ahsan Jalal" userId="916c0c1a-572c-4709-95d4-b9c6e28283ca" providerId="ADAL" clId="{3DBD8EE1-6A91-4372-9DF7-EC0F22232CBF}" dt="2024-10-17T11:22:44.923" v="64"/>
        <pc:sldMkLst>
          <pc:docMk/>
          <pc:sldMk cId="2942689835" sldId="1141"/>
        </pc:sldMkLst>
      </pc:sldChg>
      <pc:sldChg chg="add del">
        <pc:chgData name="Ahsan Jalal" userId="916c0c1a-572c-4709-95d4-b9c6e28283ca" providerId="ADAL" clId="{3DBD8EE1-6A91-4372-9DF7-EC0F22232CBF}" dt="2024-10-17T11:22:44.923" v="64"/>
        <pc:sldMkLst>
          <pc:docMk/>
          <pc:sldMk cId="22675969" sldId="1142"/>
        </pc:sldMkLst>
      </pc:sldChg>
      <pc:sldChg chg="add del">
        <pc:chgData name="Ahsan Jalal" userId="916c0c1a-572c-4709-95d4-b9c6e28283ca" providerId="ADAL" clId="{3DBD8EE1-6A91-4372-9DF7-EC0F22232CBF}" dt="2024-10-17T11:22:44.923" v="64"/>
        <pc:sldMkLst>
          <pc:docMk/>
          <pc:sldMk cId="1125117147" sldId="1143"/>
        </pc:sldMkLst>
      </pc:sldChg>
      <pc:sldChg chg="add del">
        <pc:chgData name="Ahsan Jalal" userId="916c0c1a-572c-4709-95d4-b9c6e28283ca" providerId="ADAL" clId="{3DBD8EE1-6A91-4372-9DF7-EC0F22232CBF}" dt="2024-10-17T11:22:44.923" v="64"/>
        <pc:sldMkLst>
          <pc:docMk/>
          <pc:sldMk cId="4277622044" sldId="1144"/>
        </pc:sldMkLst>
      </pc:sldChg>
      <pc:sldChg chg="add del">
        <pc:chgData name="Ahsan Jalal" userId="916c0c1a-572c-4709-95d4-b9c6e28283ca" providerId="ADAL" clId="{3DBD8EE1-6A91-4372-9DF7-EC0F22232CBF}" dt="2024-10-17T11:22:44.923" v="64"/>
        <pc:sldMkLst>
          <pc:docMk/>
          <pc:sldMk cId="2963327621" sldId="1145"/>
        </pc:sldMkLst>
      </pc:sldChg>
      <pc:sldChg chg="add del">
        <pc:chgData name="Ahsan Jalal" userId="916c0c1a-572c-4709-95d4-b9c6e28283ca" providerId="ADAL" clId="{3DBD8EE1-6A91-4372-9DF7-EC0F22232CBF}" dt="2024-10-17T11:22:44.923" v="64"/>
        <pc:sldMkLst>
          <pc:docMk/>
          <pc:sldMk cId="991776879" sldId="1146"/>
        </pc:sldMkLst>
      </pc:sldChg>
      <pc:sldChg chg="add del">
        <pc:chgData name="Ahsan Jalal" userId="916c0c1a-572c-4709-95d4-b9c6e28283ca" providerId="ADAL" clId="{3DBD8EE1-6A91-4372-9DF7-EC0F22232CBF}" dt="2024-10-17T11:22:44.923" v="64"/>
        <pc:sldMkLst>
          <pc:docMk/>
          <pc:sldMk cId="1967759095" sldId="1147"/>
        </pc:sldMkLst>
      </pc:sldChg>
      <pc:sldChg chg="add del">
        <pc:chgData name="Ahsan Jalal" userId="916c0c1a-572c-4709-95d4-b9c6e28283ca" providerId="ADAL" clId="{3DBD8EE1-6A91-4372-9DF7-EC0F22232CBF}" dt="2024-10-17T11:22:44.923" v="64"/>
        <pc:sldMkLst>
          <pc:docMk/>
          <pc:sldMk cId="3696756262" sldId="1148"/>
        </pc:sldMkLst>
      </pc:sldChg>
      <pc:sldChg chg="add del">
        <pc:chgData name="Ahsan Jalal" userId="916c0c1a-572c-4709-95d4-b9c6e28283ca" providerId="ADAL" clId="{3DBD8EE1-6A91-4372-9DF7-EC0F22232CBF}" dt="2024-10-17T11:22:44.923" v="64"/>
        <pc:sldMkLst>
          <pc:docMk/>
          <pc:sldMk cId="2291738380" sldId="1149"/>
        </pc:sldMkLst>
      </pc:sldChg>
      <pc:sldChg chg="add del">
        <pc:chgData name="Ahsan Jalal" userId="916c0c1a-572c-4709-95d4-b9c6e28283ca" providerId="ADAL" clId="{3DBD8EE1-6A91-4372-9DF7-EC0F22232CBF}" dt="2024-10-17T11:22:44.923" v="64"/>
        <pc:sldMkLst>
          <pc:docMk/>
          <pc:sldMk cId="4267962184" sldId="1150"/>
        </pc:sldMkLst>
      </pc:sldChg>
      <pc:sldChg chg="add del">
        <pc:chgData name="Ahsan Jalal" userId="916c0c1a-572c-4709-95d4-b9c6e28283ca" providerId="ADAL" clId="{3DBD8EE1-6A91-4372-9DF7-EC0F22232CBF}" dt="2024-10-17T11:22:44.923" v="64"/>
        <pc:sldMkLst>
          <pc:docMk/>
          <pc:sldMk cId="1983655955" sldId="1151"/>
        </pc:sldMkLst>
      </pc:sldChg>
      <pc:sldChg chg="add del">
        <pc:chgData name="Ahsan Jalal" userId="916c0c1a-572c-4709-95d4-b9c6e28283ca" providerId="ADAL" clId="{3DBD8EE1-6A91-4372-9DF7-EC0F22232CBF}" dt="2024-10-17T11:22:44.923" v="64"/>
        <pc:sldMkLst>
          <pc:docMk/>
          <pc:sldMk cId="3904438658" sldId="1152"/>
        </pc:sldMkLst>
      </pc:sldChg>
      <pc:sldChg chg="add del">
        <pc:chgData name="Ahsan Jalal" userId="916c0c1a-572c-4709-95d4-b9c6e28283ca" providerId="ADAL" clId="{3DBD8EE1-6A91-4372-9DF7-EC0F22232CBF}" dt="2024-10-17T11:22:44.923" v="64"/>
        <pc:sldMkLst>
          <pc:docMk/>
          <pc:sldMk cId="1454161594" sldId="1153"/>
        </pc:sldMkLst>
      </pc:sldChg>
      <pc:sldChg chg="add del">
        <pc:chgData name="Ahsan Jalal" userId="916c0c1a-572c-4709-95d4-b9c6e28283ca" providerId="ADAL" clId="{3DBD8EE1-6A91-4372-9DF7-EC0F22232CBF}" dt="2024-10-17T11:22:44.923" v="64"/>
        <pc:sldMkLst>
          <pc:docMk/>
          <pc:sldMk cId="702951382" sldId="1154"/>
        </pc:sldMkLst>
      </pc:sldChg>
      <pc:sldChg chg="add del">
        <pc:chgData name="Ahsan Jalal" userId="916c0c1a-572c-4709-95d4-b9c6e28283ca" providerId="ADAL" clId="{3DBD8EE1-6A91-4372-9DF7-EC0F22232CBF}" dt="2024-10-17T11:22:44.923" v="64"/>
        <pc:sldMkLst>
          <pc:docMk/>
          <pc:sldMk cId="2083566320" sldId="1155"/>
        </pc:sldMkLst>
      </pc:sldChg>
      <pc:sldChg chg="add del">
        <pc:chgData name="Ahsan Jalal" userId="916c0c1a-572c-4709-95d4-b9c6e28283ca" providerId="ADAL" clId="{3DBD8EE1-6A91-4372-9DF7-EC0F22232CBF}" dt="2024-10-17T11:22:44.923" v="64"/>
        <pc:sldMkLst>
          <pc:docMk/>
          <pc:sldMk cId="3396323415" sldId="1156"/>
        </pc:sldMkLst>
      </pc:sldChg>
      <pc:sldChg chg="add del">
        <pc:chgData name="Ahsan Jalal" userId="916c0c1a-572c-4709-95d4-b9c6e28283ca" providerId="ADAL" clId="{3DBD8EE1-6A91-4372-9DF7-EC0F22232CBF}" dt="2024-10-17T11:22:44.923" v="64"/>
        <pc:sldMkLst>
          <pc:docMk/>
          <pc:sldMk cId="1154122638" sldId="1157"/>
        </pc:sldMkLst>
      </pc:sldChg>
      <pc:sldChg chg="add del">
        <pc:chgData name="Ahsan Jalal" userId="916c0c1a-572c-4709-95d4-b9c6e28283ca" providerId="ADAL" clId="{3DBD8EE1-6A91-4372-9DF7-EC0F22232CBF}" dt="2024-10-17T11:22:44.923" v="64"/>
        <pc:sldMkLst>
          <pc:docMk/>
          <pc:sldMk cId="509188332" sldId="1158"/>
        </pc:sldMkLst>
      </pc:sldChg>
      <pc:sldChg chg="add del">
        <pc:chgData name="Ahsan Jalal" userId="916c0c1a-572c-4709-95d4-b9c6e28283ca" providerId="ADAL" clId="{3DBD8EE1-6A91-4372-9DF7-EC0F22232CBF}" dt="2024-10-17T11:22:44.923" v="64"/>
        <pc:sldMkLst>
          <pc:docMk/>
          <pc:sldMk cId="1228086555" sldId="1159"/>
        </pc:sldMkLst>
      </pc:sldChg>
      <pc:sldChg chg="add del">
        <pc:chgData name="Ahsan Jalal" userId="916c0c1a-572c-4709-95d4-b9c6e28283ca" providerId="ADAL" clId="{3DBD8EE1-6A91-4372-9DF7-EC0F22232CBF}" dt="2024-10-17T11:22:44.923" v="64"/>
        <pc:sldMkLst>
          <pc:docMk/>
          <pc:sldMk cId="3414296431" sldId="1160"/>
        </pc:sldMkLst>
      </pc:sldChg>
      <pc:sldChg chg="add del">
        <pc:chgData name="Ahsan Jalal" userId="916c0c1a-572c-4709-95d4-b9c6e28283ca" providerId="ADAL" clId="{3DBD8EE1-6A91-4372-9DF7-EC0F22232CBF}" dt="2024-10-17T11:22:44.923" v="64"/>
        <pc:sldMkLst>
          <pc:docMk/>
          <pc:sldMk cId="1153770681" sldId="1161"/>
        </pc:sldMkLst>
      </pc:sldChg>
      <pc:sldChg chg="add del">
        <pc:chgData name="Ahsan Jalal" userId="916c0c1a-572c-4709-95d4-b9c6e28283ca" providerId="ADAL" clId="{3DBD8EE1-6A91-4372-9DF7-EC0F22232CBF}" dt="2024-10-17T11:22:44.923" v="64"/>
        <pc:sldMkLst>
          <pc:docMk/>
          <pc:sldMk cId="143125274" sldId="1162"/>
        </pc:sldMkLst>
      </pc:sldChg>
      <pc:sldChg chg="add del">
        <pc:chgData name="Ahsan Jalal" userId="916c0c1a-572c-4709-95d4-b9c6e28283ca" providerId="ADAL" clId="{3DBD8EE1-6A91-4372-9DF7-EC0F22232CBF}" dt="2024-10-17T11:22:44.923" v="64"/>
        <pc:sldMkLst>
          <pc:docMk/>
          <pc:sldMk cId="2548978492" sldId="1163"/>
        </pc:sldMkLst>
      </pc:sldChg>
      <pc:sldChg chg="add del">
        <pc:chgData name="Ahsan Jalal" userId="916c0c1a-572c-4709-95d4-b9c6e28283ca" providerId="ADAL" clId="{3DBD8EE1-6A91-4372-9DF7-EC0F22232CBF}" dt="2024-10-17T11:22:44.923" v="64"/>
        <pc:sldMkLst>
          <pc:docMk/>
          <pc:sldMk cId="620794228" sldId="1164"/>
        </pc:sldMkLst>
      </pc:sldChg>
      <pc:sldChg chg="add del">
        <pc:chgData name="Ahsan Jalal" userId="916c0c1a-572c-4709-95d4-b9c6e28283ca" providerId="ADAL" clId="{3DBD8EE1-6A91-4372-9DF7-EC0F22232CBF}" dt="2024-10-17T11:22:44.923" v="64"/>
        <pc:sldMkLst>
          <pc:docMk/>
          <pc:sldMk cId="2336350538" sldId="1165"/>
        </pc:sldMkLst>
      </pc:sldChg>
      <pc:sldChg chg="add del">
        <pc:chgData name="Ahsan Jalal" userId="916c0c1a-572c-4709-95d4-b9c6e28283ca" providerId="ADAL" clId="{3DBD8EE1-6A91-4372-9DF7-EC0F22232CBF}" dt="2024-10-17T11:22:44.923" v="64"/>
        <pc:sldMkLst>
          <pc:docMk/>
          <pc:sldMk cId="183124323" sldId="1166"/>
        </pc:sldMkLst>
      </pc:sldChg>
      <pc:sldChg chg="add del">
        <pc:chgData name="Ahsan Jalal" userId="916c0c1a-572c-4709-95d4-b9c6e28283ca" providerId="ADAL" clId="{3DBD8EE1-6A91-4372-9DF7-EC0F22232CBF}" dt="2024-10-17T11:22:44.923" v="64"/>
        <pc:sldMkLst>
          <pc:docMk/>
          <pc:sldMk cId="1598436499" sldId="1167"/>
        </pc:sldMkLst>
      </pc:sldChg>
      <pc:sldChg chg="add del">
        <pc:chgData name="Ahsan Jalal" userId="916c0c1a-572c-4709-95d4-b9c6e28283ca" providerId="ADAL" clId="{3DBD8EE1-6A91-4372-9DF7-EC0F22232CBF}" dt="2024-10-17T11:22:44.923" v="64"/>
        <pc:sldMkLst>
          <pc:docMk/>
          <pc:sldMk cId="2136478740" sldId="1168"/>
        </pc:sldMkLst>
      </pc:sldChg>
      <pc:sldChg chg="add del">
        <pc:chgData name="Ahsan Jalal" userId="916c0c1a-572c-4709-95d4-b9c6e28283ca" providerId="ADAL" clId="{3DBD8EE1-6A91-4372-9DF7-EC0F22232CBF}" dt="2024-10-17T11:22:44.923" v="64"/>
        <pc:sldMkLst>
          <pc:docMk/>
          <pc:sldMk cId="3938568165" sldId="1169"/>
        </pc:sldMkLst>
      </pc:sldChg>
      <pc:sldMasterChg chg="add addSldLayout">
        <pc:chgData name="Ahsan Jalal" userId="916c0c1a-572c-4709-95d4-b9c6e28283ca" providerId="ADAL" clId="{3DBD8EE1-6A91-4372-9DF7-EC0F22232CBF}" dt="2024-10-17T11:21:26.338" v="0" actId="27028"/>
        <pc:sldMasterMkLst>
          <pc:docMk/>
          <pc:sldMasterMk cId="823247800" sldId="2147483648"/>
        </pc:sldMasterMkLst>
        <pc:sldLayoutChg chg="add">
          <pc:chgData name="Ahsan Jalal" userId="916c0c1a-572c-4709-95d4-b9c6e28283ca" providerId="ADAL" clId="{3DBD8EE1-6A91-4372-9DF7-EC0F22232CBF}" dt="2024-10-17T11:21:26.338" v="0" actId="27028"/>
          <pc:sldLayoutMkLst>
            <pc:docMk/>
            <pc:sldMasterMk cId="823247800" sldId="2147483648"/>
            <pc:sldLayoutMk cId="1826568730" sldId="2147483649"/>
          </pc:sldLayoutMkLst>
        </pc:sldLayoutChg>
      </pc:sldMasterChg>
      <pc:sldMasterChg chg="replId modSldLayout">
        <pc:chgData name="Ahsan Jalal" userId="916c0c1a-572c-4709-95d4-b9c6e28283ca" providerId="ADAL" clId="{3DBD8EE1-6A91-4372-9DF7-EC0F22232CBF}" dt="2024-10-17T11:21:26.338" v="0" actId="27028"/>
        <pc:sldMasterMkLst>
          <pc:docMk/>
          <pc:sldMasterMk cId="2421396142" sldId="2147483660"/>
        </pc:sldMasterMkLst>
        <pc:sldLayoutChg chg="replId">
          <pc:chgData name="Ahsan Jalal" userId="916c0c1a-572c-4709-95d4-b9c6e28283ca" providerId="ADAL" clId="{3DBD8EE1-6A91-4372-9DF7-EC0F22232CBF}" dt="2024-10-17T11:21:26.338" v="0" actId="27028"/>
          <pc:sldLayoutMkLst>
            <pc:docMk/>
            <pc:sldMasterMk cId="2421396142" sldId="2147483660"/>
            <pc:sldLayoutMk cId="2261459591"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28570-1373-44B6-A95A-BBE98C812E75}"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FE679D-A9B3-4862-8B2D-43F2CAFB225A}" type="slidenum">
              <a:rPr lang="en-US" smtClean="0"/>
              <a:t>‹#›</a:t>
            </a:fld>
            <a:endParaRPr lang="en-US"/>
          </a:p>
        </p:txBody>
      </p:sp>
    </p:spTree>
    <p:extLst>
      <p:ext uri="{BB962C8B-B14F-4D97-AF65-F5344CB8AC3E}">
        <p14:creationId xmlns:p14="http://schemas.microsoft.com/office/powerpoint/2010/main" val="3868905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3</a:t>
            </a:fld>
            <a:endParaRPr lang="en-US"/>
          </a:p>
        </p:txBody>
      </p:sp>
    </p:spTree>
    <p:extLst>
      <p:ext uri="{BB962C8B-B14F-4D97-AF65-F5344CB8AC3E}">
        <p14:creationId xmlns:p14="http://schemas.microsoft.com/office/powerpoint/2010/main" val="308280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23</a:t>
            </a:fld>
            <a:endParaRPr lang="en-US"/>
          </a:p>
        </p:txBody>
      </p:sp>
    </p:spTree>
    <p:extLst>
      <p:ext uri="{BB962C8B-B14F-4D97-AF65-F5344CB8AC3E}">
        <p14:creationId xmlns:p14="http://schemas.microsoft.com/office/powerpoint/2010/main" val="163105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24</a:t>
            </a:fld>
            <a:endParaRPr lang="en-US"/>
          </a:p>
        </p:txBody>
      </p:sp>
    </p:spTree>
    <p:extLst>
      <p:ext uri="{BB962C8B-B14F-4D97-AF65-F5344CB8AC3E}">
        <p14:creationId xmlns:p14="http://schemas.microsoft.com/office/powerpoint/2010/main" val="3694453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25</a:t>
            </a:fld>
            <a:endParaRPr lang="en-US"/>
          </a:p>
        </p:txBody>
      </p:sp>
    </p:spTree>
    <p:extLst>
      <p:ext uri="{BB962C8B-B14F-4D97-AF65-F5344CB8AC3E}">
        <p14:creationId xmlns:p14="http://schemas.microsoft.com/office/powerpoint/2010/main" val="2494505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E1D601-EED6-409E-AD15-71875A14BA87}" type="slidenum">
              <a:rPr lang="en-US" smtClean="0"/>
              <a:t>44</a:t>
            </a:fld>
            <a:endParaRPr lang="en-US"/>
          </a:p>
        </p:txBody>
      </p:sp>
    </p:spTree>
    <p:extLst>
      <p:ext uri="{BB962C8B-B14F-4D97-AF65-F5344CB8AC3E}">
        <p14:creationId xmlns:p14="http://schemas.microsoft.com/office/powerpoint/2010/main" val="14123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6</a:t>
            </a:fld>
            <a:endParaRPr lang="en-US"/>
          </a:p>
        </p:txBody>
      </p:sp>
    </p:spTree>
    <p:extLst>
      <p:ext uri="{BB962C8B-B14F-4D97-AF65-F5344CB8AC3E}">
        <p14:creationId xmlns:p14="http://schemas.microsoft.com/office/powerpoint/2010/main" val="319722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10</a:t>
            </a:fld>
            <a:endParaRPr lang="en-US"/>
          </a:p>
        </p:txBody>
      </p:sp>
    </p:spTree>
    <p:extLst>
      <p:ext uri="{BB962C8B-B14F-4D97-AF65-F5344CB8AC3E}">
        <p14:creationId xmlns:p14="http://schemas.microsoft.com/office/powerpoint/2010/main" val="4050688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12</a:t>
            </a:fld>
            <a:endParaRPr lang="en-US"/>
          </a:p>
        </p:txBody>
      </p:sp>
    </p:spTree>
    <p:extLst>
      <p:ext uri="{BB962C8B-B14F-4D97-AF65-F5344CB8AC3E}">
        <p14:creationId xmlns:p14="http://schemas.microsoft.com/office/powerpoint/2010/main" val="262655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14</a:t>
            </a:fld>
            <a:endParaRPr lang="en-US"/>
          </a:p>
        </p:txBody>
      </p:sp>
    </p:spTree>
    <p:extLst>
      <p:ext uri="{BB962C8B-B14F-4D97-AF65-F5344CB8AC3E}">
        <p14:creationId xmlns:p14="http://schemas.microsoft.com/office/powerpoint/2010/main" val="3773783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15</a:t>
            </a:fld>
            <a:endParaRPr lang="en-US"/>
          </a:p>
        </p:txBody>
      </p:sp>
    </p:spTree>
    <p:extLst>
      <p:ext uri="{BB962C8B-B14F-4D97-AF65-F5344CB8AC3E}">
        <p14:creationId xmlns:p14="http://schemas.microsoft.com/office/powerpoint/2010/main" val="4227314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16</a:t>
            </a:fld>
            <a:endParaRPr lang="en-US"/>
          </a:p>
        </p:txBody>
      </p:sp>
    </p:spTree>
    <p:extLst>
      <p:ext uri="{BB962C8B-B14F-4D97-AF65-F5344CB8AC3E}">
        <p14:creationId xmlns:p14="http://schemas.microsoft.com/office/powerpoint/2010/main" val="294557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17</a:t>
            </a:fld>
            <a:endParaRPr lang="en-US"/>
          </a:p>
        </p:txBody>
      </p:sp>
    </p:spTree>
    <p:extLst>
      <p:ext uri="{BB962C8B-B14F-4D97-AF65-F5344CB8AC3E}">
        <p14:creationId xmlns:p14="http://schemas.microsoft.com/office/powerpoint/2010/main" val="1237370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BD4D-13A7-44ED-BF04-327BA14DA82A}" type="slidenum">
              <a:rPr lang="en-US"/>
              <a:pPr/>
              <a:t>19</a:t>
            </a:fld>
            <a:endParaRPr lang="en-US"/>
          </a:p>
        </p:txBody>
      </p:sp>
    </p:spTree>
    <p:extLst>
      <p:ext uri="{BB962C8B-B14F-4D97-AF65-F5344CB8AC3E}">
        <p14:creationId xmlns:p14="http://schemas.microsoft.com/office/powerpoint/2010/main" val="202298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FDE0-42F7-74A8-9A3C-5514AFC3F9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472745-489C-F775-6AC1-00A116D27F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216F7E-E384-3BD3-16E4-5883A1C8691A}"/>
              </a:ext>
            </a:extLst>
          </p:cNvPr>
          <p:cNvSpPr>
            <a:spLocks noGrp="1"/>
          </p:cNvSpPr>
          <p:nvPr>
            <p:ph type="dt" sz="half" idx="10"/>
          </p:nvPr>
        </p:nvSpPr>
        <p:spPr/>
        <p:txBody>
          <a:bodyPr/>
          <a:lstStyle/>
          <a:p>
            <a:fld id="{E0B1BC25-0934-4911-829E-B5569297F8DD}" type="datetimeFigureOut">
              <a:rPr lang="en-US" smtClean="0"/>
              <a:t>10/17/2024</a:t>
            </a:fld>
            <a:endParaRPr lang="en-US"/>
          </a:p>
        </p:txBody>
      </p:sp>
      <p:sp>
        <p:nvSpPr>
          <p:cNvPr id="5" name="Footer Placeholder 4">
            <a:extLst>
              <a:ext uri="{FF2B5EF4-FFF2-40B4-BE49-F238E27FC236}">
                <a16:creationId xmlns:a16="http://schemas.microsoft.com/office/drawing/2014/main" id="{92D01361-9804-087C-0166-271A40C62F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2FB87-D49E-A864-CC71-535858BD2805}"/>
              </a:ext>
            </a:extLst>
          </p:cNvPr>
          <p:cNvSpPr>
            <a:spLocks noGrp="1"/>
          </p:cNvSpPr>
          <p:nvPr>
            <p:ph type="sldNum" sz="quarter" idx="12"/>
          </p:nvPr>
        </p:nvSpPr>
        <p:spPr/>
        <p:txBody>
          <a:bodyPr/>
          <a:lstStyle/>
          <a:p>
            <a:fld id="{027C2388-67F8-4A16-9E7C-6B7F3EC9A900}" type="slidenum">
              <a:rPr lang="en-US" smtClean="0"/>
              <a:t>‹#›</a:t>
            </a:fld>
            <a:endParaRPr lang="en-US"/>
          </a:p>
        </p:txBody>
      </p:sp>
    </p:spTree>
    <p:extLst>
      <p:ext uri="{BB962C8B-B14F-4D97-AF65-F5344CB8AC3E}">
        <p14:creationId xmlns:p14="http://schemas.microsoft.com/office/powerpoint/2010/main" val="2261459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1629-5D1E-D950-9266-FB8AAEDAD0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1525A3-2DDC-9A05-F67B-D8555DD313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933080-B23C-34C1-66B2-87661163F107}"/>
              </a:ext>
            </a:extLst>
          </p:cNvPr>
          <p:cNvSpPr>
            <a:spLocks noGrp="1"/>
          </p:cNvSpPr>
          <p:nvPr>
            <p:ph type="dt" sz="half" idx="10"/>
          </p:nvPr>
        </p:nvSpPr>
        <p:spPr/>
        <p:txBody>
          <a:bodyPr/>
          <a:lstStyle/>
          <a:p>
            <a:fld id="{E0B1BC25-0934-4911-829E-B5569297F8DD}" type="datetimeFigureOut">
              <a:rPr lang="en-US" smtClean="0"/>
              <a:t>10/17/2024</a:t>
            </a:fld>
            <a:endParaRPr lang="en-US"/>
          </a:p>
        </p:txBody>
      </p:sp>
      <p:sp>
        <p:nvSpPr>
          <p:cNvPr id="5" name="Footer Placeholder 4">
            <a:extLst>
              <a:ext uri="{FF2B5EF4-FFF2-40B4-BE49-F238E27FC236}">
                <a16:creationId xmlns:a16="http://schemas.microsoft.com/office/drawing/2014/main" id="{FFD209FF-DD14-44E4-5A7B-E2A728737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842D3-CFFD-2398-7318-5481E250B75A}"/>
              </a:ext>
            </a:extLst>
          </p:cNvPr>
          <p:cNvSpPr>
            <a:spLocks noGrp="1"/>
          </p:cNvSpPr>
          <p:nvPr>
            <p:ph type="sldNum" sz="quarter" idx="12"/>
          </p:nvPr>
        </p:nvSpPr>
        <p:spPr/>
        <p:txBody>
          <a:bodyPr/>
          <a:lstStyle/>
          <a:p>
            <a:fld id="{027C2388-67F8-4A16-9E7C-6B7F3EC9A900}" type="slidenum">
              <a:rPr lang="en-US" smtClean="0"/>
              <a:t>‹#›</a:t>
            </a:fld>
            <a:endParaRPr lang="en-US"/>
          </a:p>
        </p:txBody>
      </p:sp>
    </p:spTree>
    <p:extLst>
      <p:ext uri="{BB962C8B-B14F-4D97-AF65-F5344CB8AC3E}">
        <p14:creationId xmlns:p14="http://schemas.microsoft.com/office/powerpoint/2010/main" val="3112207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ADB2BC-5A26-BCB3-558B-82A05F1211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3F8CFA-E0C7-8BFC-FAFA-6A7B545398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2032E5-39DF-2F41-8E5D-D5069242438C}"/>
              </a:ext>
            </a:extLst>
          </p:cNvPr>
          <p:cNvSpPr>
            <a:spLocks noGrp="1"/>
          </p:cNvSpPr>
          <p:nvPr>
            <p:ph type="dt" sz="half" idx="10"/>
          </p:nvPr>
        </p:nvSpPr>
        <p:spPr/>
        <p:txBody>
          <a:bodyPr/>
          <a:lstStyle/>
          <a:p>
            <a:fld id="{E0B1BC25-0934-4911-829E-B5569297F8DD}" type="datetimeFigureOut">
              <a:rPr lang="en-US" smtClean="0"/>
              <a:t>10/17/2024</a:t>
            </a:fld>
            <a:endParaRPr lang="en-US"/>
          </a:p>
        </p:txBody>
      </p:sp>
      <p:sp>
        <p:nvSpPr>
          <p:cNvPr id="5" name="Footer Placeholder 4">
            <a:extLst>
              <a:ext uri="{FF2B5EF4-FFF2-40B4-BE49-F238E27FC236}">
                <a16:creationId xmlns:a16="http://schemas.microsoft.com/office/drawing/2014/main" id="{F6997BAE-BAA7-303E-7F7C-8662B6582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E35D2-5EEC-46B6-E12C-2BFC6D68DF7E}"/>
              </a:ext>
            </a:extLst>
          </p:cNvPr>
          <p:cNvSpPr>
            <a:spLocks noGrp="1"/>
          </p:cNvSpPr>
          <p:nvPr>
            <p:ph type="sldNum" sz="quarter" idx="12"/>
          </p:nvPr>
        </p:nvSpPr>
        <p:spPr/>
        <p:txBody>
          <a:bodyPr/>
          <a:lstStyle/>
          <a:p>
            <a:fld id="{027C2388-67F8-4A16-9E7C-6B7F3EC9A900}" type="slidenum">
              <a:rPr lang="en-US" smtClean="0"/>
              <a:t>‹#›</a:t>
            </a:fld>
            <a:endParaRPr lang="en-US"/>
          </a:p>
        </p:txBody>
      </p:sp>
    </p:spTree>
    <p:extLst>
      <p:ext uri="{BB962C8B-B14F-4D97-AF65-F5344CB8AC3E}">
        <p14:creationId xmlns:p14="http://schemas.microsoft.com/office/powerpoint/2010/main" val="261808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15B3-FE4C-B361-6F2C-8D77DE54EA9B}"/>
              </a:ext>
            </a:extLst>
          </p:cNvPr>
          <p:cNvSpPr>
            <a:spLocks noGrp="1"/>
          </p:cNvSpPr>
          <p:nvPr>
            <p:ph type="ctrTitle"/>
          </p:nvPr>
        </p:nvSpPr>
        <p:spPr>
          <a:xfrm>
            <a:off x="1524000" y="1122363"/>
            <a:ext cx="9144000" cy="2387600"/>
          </a:xfrm>
        </p:spPr>
        <p:txBody>
          <a:bodyPr anchor="b"/>
          <a:lstStyle>
            <a:lvl1pPr algn="ctr">
              <a:defRPr sz="6000">
                <a:latin typeface="Tw Cen MT" panose="020B0602020104020603" pitchFamily="34" charset="0"/>
              </a:defRPr>
            </a:lvl1pPr>
          </a:lstStyle>
          <a:p>
            <a:r>
              <a:rPr lang="en-US" dirty="0"/>
              <a:t>Click to edit Master title style</a:t>
            </a:r>
            <a:endParaRPr lang="en-PK" dirty="0"/>
          </a:p>
        </p:txBody>
      </p:sp>
      <p:sp>
        <p:nvSpPr>
          <p:cNvPr id="3" name="Subtitle 2">
            <a:extLst>
              <a:ext uri="{FF2B5EF4-FFF2-40B4-BE49-F238E27FC236}">
                <a16:creationId xmlns:a16="http://schemas.microsoft.com/office/drawing/2014/main" id="{65893C65-18FD-F8B7-A85B-B1CD3CDFB96B}"/>
              </a:ext>
            </a:extLst>
          </p:cNvPr>
          <p:cNvSpPr>
            <a:spLocks noGrp="1"/>
          </p:cNvSpPr>
          <p:nvPr>
            <p:ph type="subTitle" idx="1"/>
          </p:nvPr>
        </p:nvSpPr>
        <p:spPr>
          <a:xfrm>
            <a:off x="1524000" y="3602038"/>
            <a:ext cx="9144000" cy="1655762"/>
          </a:xfrm>
        </p:spPr>
        <p:txBody>
          <a:bodyPr/>
          <a:lstStyle>
            <a:lvl1pPr marL="0" indent="0" algn="ctr">
              <a:buNone/>
              <a:defRPr sz="2400">
                <a:latin typeface="Tw Cen MT" panose="020B06020201040206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PK" dirty="0"/>
          </a:p>
        </p:txBody>
      </p:sp>
      <p:sp>
        <p:nvSpPr>
          <p:cNvPr id="4" name="Date Placeholder 3">
            <a:extLst>
              <a:ext uri="{FF2B5EF4-FFF2-40B4-BE49-F238E27FC236}">
                <a16:creationId xmlns:a16="http://schemas.microsoft.com/office/drawing/2014/main" id="{4828F8E2-6420-D766-F50F-363AF82DE4DF}"/>
              </a:ext>
            </a:extLst>
          </p:cNvPr>
          <p:cNvSpPr>
            <a:spLocks noGrp="1"/>
          </p:cNvSpPr>
          <p:nvPr>
            <p:ph type="dt" sz="half" idx="10"/>
          </p:nvPr>
        </p:nvSpPr>
        <p:spPr/>
        <p:txBody>
          <a:bodyPr/>
          <a:lstStyle/>
          <a:p>
            <a:fld id="{30E30E47-0BCC-44B1-87F8-60043C44388A}" type="datetime8">
              <a:rPr lang="en-PK" smtClean="0"/>
              <a:t>10/17/2024 16:21</a:t>
            </a:fld>
            <a:endParaRPr lang="en-PK"/>
          </a:p>
        </p:txBody>
      </p:sp>
      <p:sp>
        <p:nvSpPr>
          <p:cNvPr id="5" name="Footer Placeholder 4">
            <a:extLst>
              <a:ext uri="{FF2B5EF4-FFF2-40B4-BE49-F238E27FC236}">
                <a16:creationId xmlns:a16="http://schemas.microsoft.com/office/drawing/2014/main" id="{21FA4CA4-AF02-74AB-68F8-923DD14DEAE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717F1C1-DB70-D609-BD11-61AF24DB5334}"/>
              </a:ext>
            </a:extLst>
          </p:cNvPr>
          <p:cNvSpPr>
            <a:spLocks noGrp="1"/>
          </p:cNvSpPr>
          <p:nvPr>
            <p:ph type="sldNum" sz="quarter" idx="12"/>
          </p:nvPr>
        </p:nvSpPr>
        <p:spPr/>
        <p:txBody>
          <a:bodyPr/>
          <a:lstStyle/>
          <a:p>
            <a:fld id="{AD69FD3C-0331-4B68-8D41-F67FB0458356}" type="slidenum">
              <a:rPr lang="en-PK" smtClean="0"/>
              <a:t>‹#›</a:t>
            </a:fld>
            <a:endParaRPr lang="en-PK"/>
          </a:p>
        </p:txBody>
      </p:sp>
      <p:pic>
        <p:nvPicPr>
          <p:cNvPr id="7" name="Picture 6">
            <a:extLst>
              <a:ext uri="{FF2B5EF4-FFF2-40B4-BE49-F238E27FC236}">
                <a16:creationId xmlns:a16="http://schemas.microsoft.com/office/drawing/2014/main" id="{A9781DE4-9743-BA80-AE9C-2E9CDA876194}"/>
              </a:ext>
            </a:extLst>
          </p:cNvPr>
          <p:cNvPicPr>
            <a:picLocks noChangeAspect="1"/>
          </p:cNvPicPr>
          <p:nvPr userDrawn="1"/>
        </p:nvPicPr>
        <p:blipFill>
          <a:blip r:embed="rId2"/>
          <a:stretch>
            <a:fillRect/>
          </a:stretch>
        </p:blipFill>
        <p:spPr>
          <a:xfrm>
            <a:off x="188068" y="94658"/>
            <a:ext cx="1183531" cy="1322596"/>
          </a:xfrm>
          <a:prstGeom prst="rect">
            <a:avLst/>
          </a:prstGeom>
        </p:spPr>
      </p:pic>
      <p:pic>
        <p:nvPicPr>
          <p:cNvPr id="8" name="Picture 7">
            <a:extLst>
              <a:ext uri="{FF2B5EF4-FFF2-40B4-BE49-F238E27FC236}">
                <a16:creationId xmlns:a16="http://schemas.microsoft.com/office/drawing/2014/main" id="{820234D6-A0D0-D91A-5921-EB4C23C3E761}"/>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10681476" y="90376"/>
            <a:ext cx="1322456" cy="1326878"/>
          </a:xfrm>
          <a:prstGeom prst="rect">
            <a:avLst/>
          </a:prstGeom>
        </p:spPr>
      </p:pic>
    </p:spTree>
    <p:extLst>
      <p:ext uri="{BB962C8B-B14F-4D97-AF65-F5344CB8AC3E}">
        <p14:creationId xmlns:p14="http://schemas.microsoft.com/office/powerpoint/2010/main" val="1826568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92A1-3AAB-2FEA-381E-B83CEC4D4083}"/>
              </a:ext>
            </a:extLst>
          </p:cNvPr>
          <p:cNvSpPr>
            <a:spLocks noGrp="1"/>
          </p:cNvSpPr>
          <p:nvPr>
            <p:ph type="title"/>
          </p:nvPr>
        </p:nvSpPr>
        <p:spPr>
          <a:xfrm>
            <a:off x="1385454" y="60616"/>
            <a:ext cx="9301019" cy="1325563"/>
          </a:xfrm>
        </p:spPr>
        <p:txBody>
          <a:bodyPr>
            <a:normAutofit/>
          </a:bodyPr>
          <a:lstStyle>
            <a:lvl1pPr>
              <a:defRPr sz="4800">
                <a:solidFill>
                  <a:schemeClr val="accent1">
                    <a:lumMod val="50000"/>
                  </a:schemeClr>
                </a:solidFill>
                <a:effectLst>
                  <a:outerShdw blurRad="38100" dist="38100" dir="2700000" algn="tl">
                    <a:srgbClr val="000000">
                      <a:alpha val="43137"/>
                    </a:srgbClr>
                  </a:outerShdw>
                </a:effectLst>
                <a:latin typeface="Tw Cen MT" panose="020B0602020104020603" pitchFamily="34" charset="0"/>
              </a:defRPr>
            </a:lvl1pPr>
          </a:lstStyle>
          <a:p>
            <a:r>
              <a:rPr lang="en-US" dirty="0"/>
              <a:t>Click to edit Master title style</a:t>
            </a:r>
            <a:endParaRPr lang="en-PK" dirty="0"/>
          </a:p>
        </p:txBody>
      </p:sp>
      <p:sp>
        <p:nvSpPr>
          <p:cNvPr id="3" name="Content Placeholder 2">
            <a:extLst>
              <a:ext uri="{FF2B5EF4-FFF2-40B4-BE49-F238E27FC236}">
                <a16:creationId xmlns:a16="http://schemas.microsoft.com/office/drawing/2014/main" id="{C1AA07B1-3E99-862B-E19E-3C63827DE046}"/>
              </a:ext>
            </a:extLst>
          </p:cNvPr>
          <p:cNvSpPr>
            <a:spLocks noGrp="1"/>
          </p:cNvSpPr>
          <p:nvPr>
            <p:ph idx="1"/>
          </p:nvPr>
        </p:nvSpPr>
        <p:spPr>
          <a:xfrm>
            <a:off x="1385454" y="1496291"/>
            <a:ext cx="9301019" cy="4680672"/>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K" dirty="0"/>
          </a:p>
        </p:txBody>
      </p:sp>
      <p:sp>
        <p:nvSpPr>
          <p:cNvPr id="4" name="Date Placeholder 3">
            <a:extLst>
              <a:ext uri="{FF2B5EF4-FFF2-40B4-BE49-F238E27FC236}">
                <a16:creationId xmlns:a16="http://schemas.microsoft.com/office/drawing/2014/main" id="{7C8AE566-379A-EC50-7A4D-38896D6BA327}"/>
              </a:ext>
            </a:extLst>
          </p:cNvPr>
          <p:cNvSpPr>
            <a:spLocks noGrp="1"/>
          </p:cNvSpPr>
          <p:nvPr>
            <p:ph type="dt" sz="half" idx="10"/>
          </p:nvPr>
        </p:nvSpPr>
        <p:spPr/>
        <p:txBody>
          <a:bodyPr/>
          <a:lstStyle/>
          <a:p>
            <a:fld id="{1B566231-A99C-471E-B100-C7395CBDD907}" type="datetime8">
              <a:rPr lang="LID4096" smtClean="0"/>
              <a:t>10/16/2024 18:46</a:t>
            </a:fld>
            <a:endParaRPr lang="en-PK"/>
          </a:p>
        </p:txBody>
      </p:sp>
      <p:sp>
        <p:nvSpPr>
          <p:cNvPr id="5" name="Footer Placeholder 4">
            <a:extLst>
              <a:ext uri="{FF2B5EF4-FFF2-40B4-BE49-F238E27FC236}">
                <a16:creationId xmlns:a16="http://schemas.microsoft.com/office/drawing/2014/main" id="{962AD93A-7771-F60E-0A8A-B110D2EF9C1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4107C618-0F64-36F4-469C-28DC3A201687}"/>
              </a:ext>
            </a:extLst>
          </p:cNvPr>
          <p:cNvSpPr>
            <a:spLocks noGrp="1"/>
          </p:cNvSpPr>
          <p:nvPr>
            <p:ph type="sldNum" sz="quarter" idx="12"/>
          </p:nvPr>
        </p:nvSpPr>
        <p:spPr/>
        <p:txBody>
          <a:bodyPr/>
          <a:lstStyle/>
          <a:p>
            <a:fld id="{AD69FD3C-0331-4B68-8D41-F67FB0458356}" type="slidenum">
              <a:rPr lang="en-PK" smtClean="0"/>
              <a:t>‹#›</a:t>
            </a:fld>
            <a:endParaRPr lang="en-PK"/>
          </a:p>
        </p:txBody>
      </p:sp>
      <p:pic>
        <p:nvPicPr>
          <p:cNvPr id="7" name="Picture 6">
            <a:extLst>
              <a:ext uri="{FF2B5EF4-FFF2-40B4-BE49-F238E27FC236}">
                <a16:creationId xmlns:a16="http://schemas.microsoft.com/office/drawing/2014/main" id="{FAABCFE8-13DA-BBBA-7551-BCB0EE563B43}"/>
              </a:ext>
            </a:extLst>
          </p:cNvPr>
          <p:cNvPicPr>
            <a:picLocks noChangeAspect="1"/>
          </p:cNvPicPr>
          <p:nvPr userDrawn="1"/>
        </p:nvPicPr>
        <p:blipFill>
          <a:blip r:embed="rId2"/>
          <a:stretch>
            <a:fillRect/>
          </a:stretch>
        </p:blipFill>
        <p:spPr>
          <a:xfrm>
            <a:off x="340467" y="232405"/>
            <a:ext cx="878734" cy="981984"/>
          </a:xfrm>
          <a:prstGeom prst="rect">
            <a:avLst/>
          </a:prstGeom>
        </p:spPr>
      </p:pic>
      <p:pic>
        <p:nvPicPr>
          <p:cNvPr id="8" name="Picture 7">
            <a:extLst>
              <a:ext uri="{FF2B5EF4-FFF2-40B4-BE49-F238E27FC236}">
                <a16:creationId xmlns:a16="http://schemas.microsoft.com/office/drawing/2014/main" id="{A9502FE0-7E0A-1787-C1FF-539323589C5D}"/>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10851764" y="230815"/>
            <a:ext cx="981880" cy="985164"/>
          </a:xfrm>
          <a:prstGeom prst="rect">
            <a:avLst/>
          </a:prstGeom>
        </p:spPr>
      </p:pic>
    </p:spTree>
    <p:extLst>
      <p:ext uri="{BB962C8B-B14F-4D97-AF65-F5344CB8AC3E}">
        <p14:creationId xmlns:p14="http://schemas.microsoft.com/office/powerpoint/2010/main" val="81511509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1FAABA-BCB2-1141-B796-67B776E76F78}"/>
              </a:ext>
            </a:extLst>
          </p:cNvPr>
          <p:cNvSpPr>
            <a:spLocks noGrp="1"/>
          </p:cNvSpPr>
          <p:nvPr>
            <p:ph type="dt" sz="half" idx="10"/>
          </p:nvPr>
        </p:nvSpPr>
        <p:spPr/>
        <p:txBody>
          <a:bodyPr/>
          <a:lstStyle/>
          <a:p>
            <a:fld id="{A6C005A2-FA49-1144-A549-FA16AAD80AA2}" type="datetimeFigureOut">
              <a:rPr lang="en-PK" smtClean="0"/>
              <a:t>10/16/2024</a:t>
            </a:fld>
            <a:endParaRPr lang="en-PK"/>
          </a:p>
        </p:txBody>
      </p:sp>
      <p:sp>
        <p:nvSpPr>
          <p:cNvPr id="3" name="Footer Placeholder 2">
            <a:extLst>
              <a:ext uri="{FF2B5EF4-FFF2-40B4-BE49-F238E27FC236}">
                <a16:creationId xmlns:a16="http://schemas.microsoft.com/office/drawing/2014/main" id="{220E704F-6894-FA4C-AA26-979BE9225FFE}"/>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0AE56AE6-64F4-3C4C-8C17-4A7199DFD05C}"/>
              </a:ext>
            </a:extLst>
          </p:cNvPr>
          <p:cNvSpPr>
            <a:spLocks noGrp="1"/>
          </p:cNvSpPr>
          <p:nvPr>
            <p:ph type="sldNum" sz="quarter" idx="12"/>
          </p:nvPr>
        </p:nvSpPr>
        <p:spPr/>
        <p:txBody>
          <a:bodyPr/>
          <a:lstStyle/>
          <a:p>
            <a:fld id="{FA80A632-4593-6D4C-8A5F-9EAC8EED3E30}" type="slidenum">
              <a:rPr lang="en-PK" smtClean="0"/>
              <a:t>‹#›</a:t>
            </a:fld>
            <a:endParaRPr lang="en-PK"/>
          </a:p>
        </p:txBody>
      </p:sp>
    </p:spTree>
    <p:extLst>
      <p:ext uri="{BB962C8B-B14F-4D97-AF65-F5344CB8AC3E}">
        <p14:creationId xmlns:p14="http://schemas.microsoft.com/office/powerpoint/2010/main" val="54642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19B7-C2EF-E7C9-24B9-A291A3C499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659886-9AB9-0FE7-A99B-4C7EA6F087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BBB22-81E6-6C8C-7790-D28141321299}"/>
              </a:ext>
            </a:extLst>
          </p:cNvPr>
          <p:cNvSpPr>
            <a:spLocks noGrp="1"/>
          </p:cNvSpPr>
          <p:nvPr>
            <p:ph type="dt" sz="half" idx="10"/>
          </p:nvPr>
        </p:nvSpPr>
        <p:spPr/>
        <p:txBody>
          <a:bodyPr/>
          <a:lstStyle/>
          <a:p>
            <a:fld id="{E0B1BC25-0934-4911-829E-B5569297F8DD}" type="datetimeFigureOut">
              <a:rPr lang="en-US" smtClean="0"/>
              <a:t>10/17/2024</a:t>
            </a:fld>
            <a:endParaRPr lang="en-US"/>
          </a:p>
        </p:txBody>
      </p:sp>
      <p:sp>
        <p:nvSpPr>
          <p:cNvPr id="5" name="Footer Placeholder 4">
            <a:extLst>
              <a:ext uri="{FF2B5EF4-FFF2-40B4-BE49-F238E27FC236}">
                <a16:creationId xmlns:a16="http://schemas.microsoft.com/office/drawing/2014/main" id="{486B7697-A68B-ABDF-82F9-FB258CD0C4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B77B6-29E2-0E83-23BE-74FFC8A51F98}"/>
              </a:ext>
            </a:extLst>
          </p:cNvPr>
          <p:cNvSpPr>
            <a:spLocks noGrp="1"/>
          </p:cNvSpPr>
          <p:nvPr>
            <p:ph type="sldNum" sz="quarter" idx="12"/>
          </p:nvPr>
        </p:nvSpPr>
        <p:spPr/>
        <p:txBody>
          <a:bodyPr/>
          <a:lstStyle/>
          <a:p>
            <a:fld id="{027C2388-67F8-4A16-9E7C-6B7F3EC9A900}" type="slidenum">
              <a:rPr lang="en-US" smtClean="0"/>
              <a:t>‹#›</a:t>
            </a:fld>
            <a:endParaRPr lang="en-US"/>
          </a:p>
        </p:txBody>
      </p:sp>
    </p:spTree>
    <p:extLst>
      <p:ext uri="{BB962C8B-B14F-4D97-AF65-F5344CB8AC3E}">
        <p14:creationId xmlns:p14="http://schemas.microsoft.com/office/powerpoint/2010/main" val="126344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ECDC-7E97-2DD2-E0F6-B1F9E6746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57D20D-9113-C6E2-5565-DC1A84E92C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FEEDAA-8E92-385D-8D4F-8B2F1E8E0A80}"/>
              </a:ext>
            </a:extLst>
          </p:cNvPr>
          <p:cNvSpPr>
            <a:spLocks noGrp="1"/>
          </p:cNvSpPr>
          <p:nvPr>
            <p:ph type="dt" sz="half" idx="10"/>
          </p:nvPr>
        </p:nvSpPr>
        <p:spPr/>
        <p:txBody>
          <a:bodyPr/>
          <a:lstStyle/>
          <a:p>
            <a:fld id="{E0B1BC25-0934-4911-829E-B5569297F8DD}" type="datetimeFigureOut">
              <a:rPr lang="en-US" smtClean="0"/>
              <a:t>10/17/2024</a:t>
            </a:fld>
            <a:endParaRPr lang="en-US"/>
          </a:p>
        </p:txBody>
      </p:sp>
      <p:sp>
        <p:nvSpPr>
          <p:cNvPr id="5" name="Footer Placeholder 4">
            <a:extLst>
              <a:ext uri="{FF2B5EF4-FFF2-40B4-BE49-F238E27FC236}">
                <a16:creationId xmlns:a16="http://schemas.microsoft.com/office/drawing/2014/main" id="{EA6294A0-4B5D-50C3-33F1-5AA4EB0B3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C5D81-86EE-5BB3-9D09-D364F50F119D}"/>
              </a:ext>
            </a:extLst>
          </p:cNvPr>
          <p:cNvSpPr>
            <a:spLocks noGrp="1"/>
          </p:cNvSpPr>
          <p:nvPr>
            <p:ph type="sldNum" sz="quarter" idx="12"/>
          </p:nvPr>
        </p:nvSpPr>
        <p:spPr/>
        <p:txBody>
          <a:bodyPr/>
          <a:lstStyle/>
          <a:p>
            <a:fld id="{027C2388-67F8-4A16-9E7C-6B7F3EC9A900}" type="slidenum">
              <a:rPr lang="en-US" smtClean="0"/>
              <a:t>‹#›</a:t>
            </a:fld>
            <a:endParaRPr lang="en-US"/>
          </a:p>
        </p:txBody>
      </p:sp>
    </p:spTree>
    <p:extLst>
      <p:ext uri="{BB962C8B-B14F-4D97-AF65-F5344CB8AC3E}">
        <p14:creationId xmlns:p14="http://schemas.microsoft.com/office/powerpoint/2010/main" val="281407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B1E5-8CF8-EBC8-A924-2A85BDAB0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F4F54A-8C67-CBB4-9F33-12526EA189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E8AD93-8331-9671-FCEC-33A08BE503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355C0A-78AE-CAEE-C663-AACE6C48EA21}"/>
              </a:ext>
            </a:extLst>
          </p:cNvPr>
          <p:cNvSpPr>
            <a:spLocks noGrp="1"/>
          </p:cNvSpPr>
          <p:nvPr>
            <p:ph type="dt" sz="half" idx="10"/>
          </p:nvPr>
        </p:nvSpPr>
        <p:spPr/>
        <p:txBody>
          <a:bodyPr/>
          <a:lstStyle/>
          <a:p>
            <a:fld id="{E0B1BC25-0934-4911-829E-B5569297F8DD}" type="datetimeFigureOut">
              <a:rPr lang="en-US" smtClean="0"/>
              <a:t>10/17/2024</a:t>
            </a:fld>
            <a:endParaRPr lang="en-US"/>
          </a:p>
        </p:txBody>
      </p:sp>
      <p:sp>
        <p:nvSpPr>
          <p:cNvPr id="6" name="Footer Placeholder 5">
            <a:extLst>
              <a:ext uri="{FF2B5EF4-FFF2-40B4-BE49-F238E27FC236}">
                <a16:creationId xmlns:a16="http://schemas.microsoft.com/office/drawing/2014/main" id="{B11AA9E7-ED04-E486-6144-F5A224936E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8F306E-D2A6-3A36-5E59-698F7942A5FF}"/>
              </a:ext>
            </a:extLst>
          </p:cNvPr>
          <p:cNvSpPr>
            <a:spLocks noGrp="1"/>
          </p:cNvSpPr>
          <p:nvPr>
            <p:ph type="sldNum" sz="quarter" idx="12"/>
          </p:nvPr>
        </p:nvSpPr>
        <p:spPr/>
        <p:txBody>
          <a:bodyPr/>
          <a:lstStyle/>
          <a:p>
            <a:fld id="{027C2388-67F8-4A16-9E7C-6B7F3EC9A900}" type="slidenum">
              <a:rPr lang="en-US" smtClean="0"/>
              <a:t>‹#›</a:t>
            </a:fld>
            <a:endParaRPr lang="en-US"/>
          </a:p>
        </p:txBody>
      </p:sp>
    </p:spTree>
    <p:extLst>
      <p:ext uri="{BB962C8B-B14F-4D97-AF65-F5344CB8AC3E}">
        <p14:creationId xmlns:p14="http://schemas.microsoft.com/office/powerpoint/2010/main" val="221232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566B-5716-6751-968C-7F818EEB4E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7F69E7-0ED9-2AAA-1571-657140EFCB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BF8108-5CE1-3F15-7BBC-261834C120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F9A969-A6FE-B33C-D92C-6CEB47BF58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8D5372-AC00-A539-9B79-F73DB35F85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936DE1-82DC-6441-FCF6-47CB3F9B8D4B}"/>
              </a:ext>
            </a:extLst>
          </p:cNvPr>
          <p:cNvSpPr>
            <a:spLocks noGrp="1"/>
          </p:cNvSpPr>
          <p:nvPr>
            <p:ph type="dt" sz="half" idx="10"/>
          </p:nvPr>
        </p:nvSpPr>
        <p:spPr/>
        <p:txBody>
          <a:bodyPr/>
          <a:lstStyle/>
          <a:p>
            <a:fld id="{E0B1BC25-0934-4911-829E-B5569297F8DD}" type="datetimeFigureOut">
              <a:rPr lang="en-US" smtClean="0"/>
              <a:t>10/17/2024</a:t>
            </a:fld>
            <a:endParaRPr lang="en-US"/>
          </a:p>
        </p:txBody>
      </p:sp>
      <p:sp>
        <p:nvSpPr>
          <p:cNvPr id="8" name="Footer Placeholder 7">
            <a:extLst>
              <a:ext uri="{FF2B5EF4-FFF2-40B4-BE49-F238E27FC236}">
                <a16:creationId xmlns:a16="http://schemas.microsoft.com/office/drawing/2014/main" id="{237B373E-7534-7338-B48C-62B4DEA8C1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E46B71-5CB6-5C75-DF3E-F633C83A5BDD}"/>
              </a:ext>
            </a:extLst>
          </p:cNvPr>
          <p:cNvSpPr>
            <a:spLocks noGrp="1"/>
          </p:cNvSpPr>
          <p:nvPr>
            <p:ph type="sldNum" sz="quarter" idx="12"/>
          </p:nvPr>
        </p:nvSpPr>
        <p:spPr/>
        <p:txBody>
          <a:bodyPr/>
          <a:lstStyle/>
          <a:p>
            <a:fld id="{027C2388-67F8-4A16-9E7C-6B7F3EC9A900}" type="slidenum">
              <a:rPr lang="en-US" smtClean="0"/>
              <a:t>‹#›</a:t>
            </a:fld>
            <a:endParaRPr lang="en-US"/>
          </a:p>
        </p:txBody>
      </p:sp>
    </p:spTree>
    <p:extLst>
      <p:ext uri="{BB962C8B-B14F-4D97-AF65-F5344CB8AC3E}">
        <p14:creationId xmlns:p14="http://schemas.microsoft.com/office/powerpoint/2010/main" val="464763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C138-185E-86FF-E0E8-BF3F6FDA77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6B3272-405C-B5D3-3176-B0F982EBDA67}"/>
              </a:ext>
            </a:extLst>
          </p:cNvPr>
          <p:cNvSpPr>
            <a:spLocks noGrp="1"/>
          </p:cNvSpPr>
          <p:nvPr>
            <p:ph type="dt" sz="half" idx="10"/>
          </p:nvPr>
        </p:nvSpPr>
        <p:spPr/>
        <p:txBody>
          <a:bodyPr/>
          <a:lstStyle/>
          <a:p>
            <a:fld id="{E0B1BC25-0934-4911-829E-B5569297F8DD}" type="datetimeFigureOut">
              <a:rPr lang="en-US" smtClean="0"/>
              <a:t>10/17/2024</a:t>
            </a:fld>
            <a:endParaRPr lang="en-US"/>
          </a:p>
        </p:txBody>
      </p:sp>
      <p:sp>
        <p:nvSpPr>
          <p:cNvPr id="4" name="Footer Placeholder 3">
            <a:extLst>
              <a:ext uri="{FF2B5EF4-FFF2-40B4-BE49-F238E27FC236}">
                <a16:creationId xmlns:a16="http://schemas.microsoft.com/office/drawing/2014/main" id="{F34B27FF-9677-F085-A07D-0F9EF377C7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9AD169-F590-6833-F648-ABC7E709C9E3}"/>
              </a:ext>
            </a:extLst>
          </p:cNvPr>
          <p:cNvSpPr>
            <a:spLocks noGrp="1"/>
          </p:cNvSpPr>
          <p:nvPr>
            <p:ph type="sldNum" sz="quarter" idx="12"/>
          </p:nvPr>
        </p:nvSpPr>
        <p:spPr/>
        <p:txBody>
          <a:bodyPr/>
          <a:lstStyle/>
          <a:p>
            <a:fld id="{027C2388-67F8-4A16-9E7C-6B7F3EC9A900}" type="slidenum">
              <a:rPr lang="en-US" smtClean="0"/>
              <a:t>‹#›</a:t>
            </a:fld>
            <a:endParaRPr lang="en-US"/>
          </a:p>
        </p:txBody>
      </p:sp>
    </p:spTree>
    <p:extLst>
      <p:ext uri="{BB962C8B-B14F-4D97-AF65-F5344CB8AC3E}">
        <p14:creationId xmlns:p14="http://schemas.microsoft.com/office/powerpoint/2010/main" val="697575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CBE075-EF9B-583F-D081-187053281FE3}"/>
              </a:ext>
            </a:extLst>
          </p:cNvPr>
          <p:cNvSpPr>
            <a:spLocks noGrp="1"/>
          </p:cNvSpPr>
          <p:nvPr>
            <p:ph type="dt" sz="half" idx="10"/>
          </p:nvPr>
        </p:nvSpPr>
        <p:spPr/>
        <p:txBody>
          <a:bodyPr/>
          <a:lstStyle/>
          <a:p>
            <a:fld id="{E0B1BC25-0934-4911-829E-B5569297F8DD}" type="datetimeFigureOut">
              <a:rPr lang="en-US" smtClean="0"/>
              <a:t>10/17/2024</a:t>
            </a:fld>
            <a:endParaRPr lang="en-US"/>
          </a:p>
        </p:txBody>
      </p:sp>
      <p:sp>
        <p:nvSpPr>
          <p:cNvPr id="3" name="Footer Placeholder 2">
            <a:extLst>
              <a:ext uri="{FF2B5EF4-FFF2-40B4-BE49-F238E27FC236}">
                <a16:creationId xmlns:a16="http://schemas.microsoft.com/office/drawing/2014/main" id="{7974DD9D-0A58-B1B8-0459-DBCAB398C1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D20D14-4223-6498-FE6F-A19C246BCCED}"/>
              </a:ext>
            </a:extLst>
          </p:cNvPr>
          <p:cNvSpPr>
            <a:spLocks noGrp="1"/>
          </p:cNvSpPr>
          <p:nvPr>
            <p:ph type="sldNum" sz="quarter" idx="12"/>
          </p:nvPr>
        </p:nvSpPr>
        <p:spPr/>
        <p:txBody>
          <a:bodyPr/>
          <a:lstStyle/>
          <a:p>
            <a:fld id="{027C2388-67F8-4A16-9E7C-6B7F3EC9A900}" type="slidenum">
              <a:rPr lang="en-US" smtClean="0"/>
              <a:t>‹#›</a:t>
            </a:fld>
            <a:endParaRPr lang="en-US"/>
          </a:p>
        </p:txBody>
      </p:sp>
    </p:spTree>
    <p:extLst>
      <p:ext uri="{BB962C8B-B14F-4D97-AF65-F5344CB8AC3E}">
        <p14:creationId xmlns:p14="http://schemas.microsoft.com/office/powerpoint/2010/main" val="233185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ECEE-9B1B-BC66-1AEE-1FEC20CC64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A83B4-60B7-15A1-E99A-91D2773B74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CFC34E-A6EC-450E-C237-580B247350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A5D17E-A3FF-48EE-B9BB-3A7DED34E764}"/>
              </a:ext>
            </a:extLst>
          </p:cNvPr>
          <p:cNvSpPr>
            <a:spLocks noGrp="1"/>
          </p:cNvSpPr>
          <p:nvPr>
            <p:ph type="dt" sz="half" idx="10"/>
          </p:nvPr>
        </p:nvSpPr>
        <p:spPr/>
        <p:txBody>
          <a:bodyPr/>
          <a:lstStyle/>
          <a:p>
            <a:fld id="{E0B1BC25-0934-4911-829E-B5569297F8DD}" type="datetimeFigureOut">
              <a:rPr lang="en-US" smtClean="0"/>
              <a:t>10/17/2024</a:t>
            </a:fld>
            <a:endParaRPr lang="en-US"/>
          </a:p>
        </p:txBody>
      </p:sp>
      <p:sp>
        <p:nvSpPr>
          <p:cNvPr id="6" name="Footer Placeholder 5">
            <a:extLst>
              <a:ext uri="{FF2B5EF4-FFF2-40B4-BE49-F238E27FC236}">
                <a16:creationId xmlns:a16="http://schemas.microsoft.com/office/drawing/2014/main" id="{6CD754B7-6F40-92FC-9C18-9E1E47FAD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00B0BB-0B11-9542-4A6B-4CBF4E412659}"/>
              </a:ext>
            </a:extLst>
          </p:cNvPr>
          <p:cNvSpPr>
            <a:spLocks noGrp="1"/>
          </p:cNvSpPr>
          <p:nvPr>
            <p:ph type="sldNum" sz="quarter" idx="12"/>
          </p:nvPr>
        </p:nvSpPr>
        <p:spPr/>
        <p:txBody>
          <a:bodyPr/>
          <a:lstStyle/>
          <a:p>
            <a:fld id="{027C2388-67F8-4A16-9E7C-6B7F3EC9A900}" type="slidenum">
              <a:rPr lang="en-US" smtClean="0"/>
              <a:t>‹#›</a:t>
            </a:fld>
            <a:endParaRPr lang="en-US"/>
          </a:p>
        </p:txBody>
      </p:sp>
    </p:spTree>
    <p:extLst>
      <p:ext uri="{BB962C8B-B14F-4D97-AF65-F5344CB8AC3E}">
        <p14:creationId xmlns:p14="http://schemas.microsoft.com/office/powerpoint/2010/main" val="40684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2247A-B63C-71D6-8751-5A98656B9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37ABDE-51FB-7E8C-22F8-3341360447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2CA145-6671-23B6-C97C-5B2211CB1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EF518F-F885-647F-654F-FE136356586E}"/>
              </a:ext>
            </a:extLst>
          </p:cNvPr>
          <p:cNvSpPr>
            <a:spLocks noGrp="1"/>
          </p:cNvSpPr>
          <p:nvPr>
            <p:ph type="dt" sz="half" idx="10"/>
          </p:nvPr>
        </p:nvSpPr>
        <p:spPr/>
        <p:txBody>
          <a:bodyPr/>
          <a:lstStyle/>
          <a:p>
            <a:fld id="{E0B1BC25-0934-4911-829E-B5569297F8DD}" type="datetimeFigureOut">
              <a:rPr lang="en-US" smtClean="0"/>
              <a:t>10/17/2024</a:t>
            </a:fld>
            <a:endParaRPr lang="en-US"/>
          </a:p>
        </p:txBody>
      </p:sp>
      <p:sp>
        <p:nvSpPr>
          <p:cNvPr id="6" name="Footer Placeholder 5">
            <a:extLst>
              <a:ext uri="{FF2B5EF4-FFF2-40B4-BE49-F238E27FC236}">
                <a16:creationId xmlns:a16="http://schemas.microsoft.com/office/drawing/2014/main" id="{5AC44DA8-5331-AC5E-A735-84C992E05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30D5B5-326A-D9B5-15DE-C58D63F79C8E}"/>
              </a:ext>
            </a:extLst>
          </p:cNvPr>
          <p:cNvSpPr>
            <a:spLocks noGrp="1"/>
          </p:cNvSpPr>
          <p:nvPr>
            <p:ph type="sldNum" sz="quarter" idx="12"/>
          </p:nvPr>
        </p:nvSpPr>
        <p:spPr/>
        <p:txBody>
          <a:bodyPr/>
          <a:lstStyle/>
          <a:p>
            <a:fld id="{027C2388-67F8-4A16-9E7C-6B7F3EC9A900}" type="slidenum">
              <a:rPr lang="en-US" smtClean="0"/>
              <a:t>‹#›</a:t>
            </a:fld>
            <a:endParaRPr lang="en-US"/>
          </a:p>
        </p:txBody>
      </p:sp>
    </p:spTree>
    <p:extLst>
      <p:ext uri="{BB962C8B-B14F-4D97-AF65-F5344CB8AC3E}">
        <p14:creationId xmlns:p14="http://schemas.microsoft.com/office/powerpoint/2010/main" val="389828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C96FFD-5905-D619-613C-D9B7F3E4A4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77DEAD-0E30-0A71-1FF5-E0BB52E041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1FDD42-9DD7-71CF-1F6B-2DD9A67A99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B1BC25-0934-4911-829E-B5569297F8DD}" type="datetimeFigureOut">
              <a:rPr lang="en-US" smtClean="0"/>
              <a:t>10/17/2024</a:t>
            </a:fld>
            <a:endParaRPr lang="en-US"/>
          </a:p>
        </p:txBody>
      </p:sp>
      <p:sp>
        <p:nvSpPr>
          <p:cNvPr id="5" name="Footer Placeholder 4">
            <a:extLst>
              <a:ext uri="{FF2B5EF4-FFF2-40B4-BE49-F238E27FC236}">
                <a16:creationId xmlns:a16="http://schemas.microsoft.com/office/drawing/2014/main" id="{9D51692B-BFE0-97C7-F6A3-57B60C9777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04AAF2A-7583-B3D2-9815-6CD5B7E1B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7C2388-67F8-4A16-9E7C-6B7F3EC9A900}" type="slidenum">
              <a:rPr lang="en-US" smtClean="0"/>
              <a:t>‹#›</a:t>
            </a:fld>
            <a:endParaRPr lang="en-US"/>
          </a:p>
        </p:txBody>
      </p:sp>
    </p:spTree>
    <p:extLst>
      <p:ext uri="{BB962C8B-B14F-4D97-AF65-F5344CB8AC3E}">
        <p14:creationId xmlns:p14="http://schemas.microsoft.com/office/powerpoint/2010/main" val="2421396142"/>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5110DF-066A-4B2C-E3A7-6D4D3D889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PK" dirty="0"/>
          </a:p>
        </p:txBody>
      </p:sp>
      <p:sp>
        <p:nvSpPr>
          <p:cNvPr id="3" name="Text Placeholder 2">
            <a:extLst>
              <a:ext uri="{FF2B5EF4-FFF2-40B4-BE49-F238E27FC236}">
                <a16:creationId xmlns:a16="http://schemas.microsoft.com/office/drawing/2014/main" id="{4C73591A-EC15-58CE-F422-C92015CF1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63EEBF50-48D2-CA37-54DE-F8F5131A46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E00326-76EA-4948-AB32-D226EBBC4794}" type="datetime8">
              <a:rPr lang="en-PK" smtClean="0"/>
              <a:t>10/17/2024 16:21</a:t>
            </a:fld>
            <a:endParaRPr lang="en-PK"/>
          </a:p>
        </p:txBody>
      </p:sp>
      <p:sp>
        <p:nvSpPr>
          <p:cNvPr id="5" name="Footer Placeholder 4">
            <a:extLst>
              <a:ext uri="{FF2B5EF4-FFF2-40B4-BE49-F238E27FC236}">
                <a16:creationId xmlns:a16="http://schemas.microsoft.com/office/drawing/2014/main" id="{FC983972-0C00-F1E7-BC54-0FF2345E3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70CD2378-18C1-7B87-A7EF-482059F13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9FD3C-0331-4B68-8D41-F67FB0458356}" type="slidenum">
              <a:rPr lang="en-PK" smtClean="0"/>
              <a:t>‹#›</a:t>
            </a:fld>
            <a:endParaRPr lang="en-PK"/>
          </a:p>
        </p:txBody>
      </p:sp>
    </p:spTree>
    <p:extLst>
      <p:ext uri="{BB962C8B-B14F-4D97-AF65-F5344CB8AC3E}">
        <p14:creationId xmlns:p14="http://schemas.microsoft.com/office/powerpoint/2010/main" val="82324780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hyperlink" Target="https://www.aclweb.org/aclwiki/index.php?title=POS_Tagging_(State_of_the_art)"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arxiv.org/pdf/1406.1078v3.pdf" TargetMode="External"/><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towardsdatascience.com/natural-language-processing-from-basics-to-using-rnn-and-lstm-ef6779e4ae66" TargetMode="External"/><Relationship Id="rId7" Type="http://schemas.openxmlformats.org/officeDocument/2006/relationships/hyperlink" Target="https://medium.com/datadriveninvestor/how-do-lstm-networks-solve-the-problem-of-vanishing-gradients-a6784971a577" TargetMode="External"/><Relationship Id="rId2" Type="http://schemas.openxmlformats.org/officeDocument/2006/relationships/hyperlink" Target="https://medium.com/@jianqiangma/all-about-recurrent-neural-networks-9e5ae2936f6e" TargetMode="External"/><Relationship Id="rId1" Type="http://schemas.openxmlformats.org/officeDocument/2006/relationships/slideLayout" Target="../slideLayouts/slideLayout13.xml"/><Relationship Id="rId6" Type="http://schemas.openxmlformats.org/officeDocument/2006/relationships/hyperlink" Target="https://towardsdatascience.com/recurrent-neural-network-head-to-toe-d58ff2f2dab3" TargetMode="External"/><Relationship Id="rId5" Type="http://schemas.openxmlformats.org/officeDocument/2006/relationships/hyperlink" Target="https://www.youtube.com/watch?v=j_ohosux8bI" TargetMode="External"/><Relationship Id="rId4" Type="http://schemas.openxmlformats.org/officeDocument/2006/relationships/hyperlink" Target="http://colah.github.io/posts/2015-08-Understanding-LSTM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l="-4000" r="-4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C12A8F-46BA-E4AF-C378-A09DE987D1C9}"/>
              </a:ext>
            </a:extLst>
          </p:cNvPr>
          <p:cNvSpPr txBox="1"/>
          <p:nvPr/>
        </p:nvSpPr>
        <p:spPr>
          <a:xfrm>
            <a:off x="1612612" y="1800950"/>
            <a:ext cx="8966814" cy="1077218"/>
          </a:xfrm>
          <a:prstGeom prst="rect">
            <a:avLst/>
          </a:prstGeom>
          <a:noFill/>
        </p:spPr>
        <p:txBody>
          <a:bodyPr wrap="none" rtlCol="0">
            <a:spAutoFit/>
          </a:bodyPr>
          <a:lstStyle/>
          <a:p>
            <a:pPr algn="ctr"/>
            <a:r>
              <a:rPr lang="en-AU" sz="4000" b="1" dirty="0">
                <a:effectLst>
                  <a:outerShdw blurRad="38100" dist="38100" dir="2700000" algn="tl">
                    <a:srgbClr val="000000">
                      <a:alpha val="43137"/>
                    </a:srgbClr>
                  </a:outerShdw>
                </a:effectLst>
              </a:rPr>
              <a:t>High Impact Skills Development Program </a:t>
            </a:r>
          </a:p>
          <a:p>
            <a:pPr algn="ctr"/>
            <a:r>
              <a:rPr lang="en-AU" sz="2400" b="1" dirty="0"/>
              <a:t>in Artificial Intelligence, Data Science, and Blockchain</a:t>
            </a:r>
            <a:endParaRPr lang="en-AU" sz="2000" b="1" dirty="0"/>
          </a:p>
        </p:txBody>
      </p:sp>
      <p:sp>
        <p:nvSpPr>
          <p:cNvPr id="5" name="TextBox 4">
            <a:extLst>
              <a:ext uri="{FF2B5EF4-FFF2-40B4-BE49-F238E27FC236}">
                <a16:creationId xmlns:a16="http://schemas.microsoft.com/office/drawing/2014/main" id="{8792577E-9A45-3F11-D6DA-328E4757A354}"/>
              </a:ext>
            </a:extLst>
          </p:cNvPr>
          <p:cNvSpPr txBox="1"/>
          <p:nvPr/>
        </p:nvSpPr>
        <p:spPr>
          <a:xfrm>
            <a:off x="3283755" y="3544965"/>
            <a:ext cx="5624488" cy="892552"/>
          </a:xfrm>
          <a:prstGeom prst="rect">
            <a:avLst/>
          </a:prstGeom>
          <a:noFill/>
        </p:spPr>
        <p:txBody>
          <a:bodyPr wrap="none" rtlCol="0">
            <a:spAutoFit/>
          </a:bodyPr>
          <a:lstStyle/>
          <a:p>
            <a:pPr algn="ctr"/>
            <a:r>
              <a:rPr lang="en-AU" sz="2800" b="1" dirty="0"/>
              <a:t>Module 9: NLP &amp; Sequential Models</a:t>
            </a:r>
          </a:p>
          <a:p>
            <a:pPr algn="ctr"/>
            <a:r>
              <a:rPr lang="en-AU" sz="2400" dirty="0">
                <a:effectLst>
                  <a:outerShdw blurRad="38100" dist="38100" dir="2700000" algn="tl">
                    <a:srgbClr val="000000">
                      <a:alpha val="43137"/>
                    </a:srgbClr>
                  </a:outerShdw>
                </a:effectLst>
              </a:rPr>
              <a:t>Lecture 4: </a:t>
            </a:r>
            <a:r>
              <a:rPr lang="en-US" sz="1800" b="1" i="0" u="none" strike="noStrike" dirty="0">
                <a:solidFill>
                  <a:srgbClr val="000000"/>
                </a:solidFill>
                <a:effectLst/>
                <a:latin typeface="Arial" panose="020B0604020202020204" pitchFamily="34" charset="0"/>
              </a:rPr>
              <a:t> </a:t>
            </a:r>
            <a:r>
              <a:rPr lang="en-US" b="1" dirty="0">
                <a:solidFill>
                  <a:srgbClr val="000000"/>
                </a:solidFill>
                <a:latin typeface="Arial" panose="020B0604020202020204" pitchFamily="34" charset="0"/>
              </a:rPr>
              <a:t>LSTM &amp; GRU</a:t>
            </a:r>
            <a:endParaRPr lang="en-AU" sz="2000" dirty="0">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9875D5F4-1F36-E06E-32C1-FB4E0B6812F8}"/>
              </a:ext>
            </a:extLst>
          </p:cNvPr>
          <p:cNvSpPr/>
          <p:nvPr/>
        </p:nvSpPr>
        <p:spPr>
          <a:xfrm flipV="1">
            <a:off x="2977204" y="2995979"/>
            <a:ext cx="6237605" cy="4571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0D94D008-C041-EC14-5186-A2DAEC2CD8B7}"/>
              </a:ext>
            </a:extLst>
          </p:cNvPr>
          <p:cNvSpPr txBox="1"/>
          <p:nvPr/>
        </p:nvSpPr>
        <p:spPr>
          <a:xfrm>
            <a:off x="4629133" y="5263557"/>
            <a:ext cx="2933753" cy="461665"/>
          </a:xfrm>
          <a:prstGeom prst="rect">
            <a:avLst/>
          </a:prstGeom>
          <a:noFill/>
        </p:spPr>
        <p:txBody>
          <a:bodyPr wrap="none" rtlCol="0">
            <a:spAutoFit/>
          </a:bodyPr>
          <a:lstStyle/>
          <a:p>
            <a:pPr algn="ctr"/>
            <a:r>
              <a:rPr lang="en-AU" sz="2400" dirty="0"/>
              <a:t>Instructor: Ahsan Jalal</a:t>
            </a:r>
            <a:endParaRPr lang="en-AU" sz="2000" dirty="0"/>
          </a:p>
        </p:txBody>
      </p:sp>
      <p:sp>
        <p:nvSpPr>
          <p:cNvPr id="8" name="Slide Number Placeholder 7">
            <a:extLst>
              <a:ext uri="{FF2B5EF4-FFF2-40B4-BE49-F238E27FC236}">
                <a16:creationId xmlns:a16="http://schemas.microsoft.com/office/drawing/2014/main" id="{83828436-0445-7185-86C5-57864D7E6D74}"/>
              </a:ext>
            </a:extLst>
          </p:cNvPr>
          <p:cNvSpPr>
            <a:spLocks noGrp="1"/>
          </p:cNvSpPr>
          <p:nvPr>
            <p:ph type="sldNum" sz="quarter" idx="12"/>
          </p:nvPr>
        </p:nvSpPr>
        <p:spPr/>
        <p:txBody>
          <a:bodyPr/>
          <a:lstStyle/>
          <a:p>
            <a:fld id="{AD69FD3C-0331-4B68-8D41-F67FB0458356}" type="slidenum">
              <a:rPr lang="en-PK" smtClean="0"/>
              <a:t>1</a:t>
            </a:fld>
            <a:endParaRPr lang="en-PK"/>
          </a:p>
        </p:txBody>
      </p:sp>
    </p:spTree>
    <p:extLst>
      <p:ext uri="{BB962C8B-B14F-4D97-AF65-F5344CB8AC3E}">
        <p14:creationId xmlns:p14="http://schemas.microsoft.com/office/powerpoint/2010/main" val="1841892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Gate</a:t>
            </a:r>
          </a:p>
        </p:txBody>
      </p:sp>
      <p:sp>
        <p:nvSpPr>
          <p:cNvPr id="3" name="Content Placeholder 2"/>
          <p:cNvSpPr>
            <a:spLocks noGrp="1"/>
          </p:cNvSpPr>
          <p:nvPr>
            <p:ph idx="1"/>
          </p:nvPr>
        </p:nvSpPr>
        <p:spPr>
          <a:xfrm>
            <a:off x="838199" y="1371600"/>
            <a:ext cx="10867231" cy="1866900"/>
          </a:xfrm>
        </p:spPr>
        <p:txBody>
          <a:bodyPr>
            <a:normAutofit/>
          </a:bodyPr>
          <a:lstStyle/>
          <a:p>
            <a:r>
              <a:rPr lang="en-US" dirty="0"/>
              <a:t>Forget gate computes a 0-1 value using a logistic sigmoid output function from the input, </a:t>
            </a:r>
            <a:r>
              <a:rPr lang="en-US" i="1" dirty="0" err="1"/>
              <a:t>x</a:t>
            </a:r>
            <a:r>
              <a:rPr lang="en-US" i="1" baseline="-25000" dirty="0" err="1"/>
              <a:t>t</a:t>
            </a:r>
            <a:r>
              <a:rPr lang="en-US" dirty="0"/>
              <a:t>, and the current hidden state, </a:t>
            </a:r>
            <a:r>
              <a:rPr lang="en-US" i="1" dirty="0"/>
              <a:t>h</a:t>
            </a:r>
            <a:r>
              <a:rPr lang="en-US" i="1" baseline="-25000" dirty="0"/>
              <a:t>t-1</a:t>
            </a:r>
            <a:r>
              <a:rPr lang="en-US" dirty="0"/>
              <a:t>:</a:t>
            </a:r>
          </a:p>
          <a:p>
            <a:r>
              <a:rPr lang="en-US" dirty="0">
                <a:solidFill>
                  <a:srgbClr val="000000"/>
                </a:solidFill>
                <a:latin typeface="Times New Roman"/>
              </a:rPr>
              <a:t>Multiplicatively combined with cell state, "forgetting" information where the gate outputs something close to 0.</a:t>
            </a:r>
          </a:p>
        </p:txBody>
      </p:sp>
      <p:sp>
        <p:nvSpPr>
          <p:cNvPr id="4" name="Slide Number Placeholder 3"/>
          <p:cNvSpPr>
            <a:spLocks noGrp="1"/>
          </p:cNvSpPr>
          <p:nvPr>
            <p:ph type="sldNum" sz="quarter" idx="11"/>
          </p:nvPr>
        </p:nvSpPr>
        <p:spPr/>
        <p:txBody>
          <a:bodyPr/>
          <a:lstStyle/>
          <a:p>
            <a:fld id="{1D553280-E9B5-4529-AC08-074397BE5D29}" type="slidenum">
              <a:rPr lang="en-US"/>
              <a:pPr/>
              <a:t>10</a:t>
            </a:fld>
            <a:endParaRPr lang="en-US">
              <a:latin typeface="+mn-lt"/>
            </a:endParaRPr>
          </a:p>
        </p:txBody>
      </p:sp>
      <p:pic>
        <p:nvPicPr>
          <p:cNvPr id="5" name="Picture 4"/>
          <p:cNvPicPr>
            <a:picLocks noChangeAspect="1"/>
          </p:cNvPicPr>
          <p:nvPr/>
        </p:nvPicPr>
        <p:blipFill>
          <a:blip r:embed="rId3" cstate="print"/>
          <a:stretch>
            <a:fillRect/>
          </a:stretch>
        </p:blipFill>
        <p:spPr>
          <a:xfrm>
            <a:off x="1092689" y="3429000"/>
            <a:ext cx="10612742" cy="3277680"/>
          </a:xfrm>
          <a:prstGeom prst="rect">
            <a:avLst/>
          </a:prstGeom>
        </p:spPr>
      </p:pic>
      <p:pic>
        <p:nvPicPr>
          <p:cNvPr id="7" name="Picture 6">
            <a:extLst>
              <a:ext uri="{FF2B5EF4-FFF2-40B4-BE49-F238E27FC236}">
                <a16:creationId xmlns:a16="http://schemas.microsoft.com/office/drawing/2014/main" id="{F05334DE-BD3B-7AEC-758E-790B8CFEFE0E}"/>
              </a:ext>
            </a:extLst>
          </p:cNvPr>
          <p:cNvPicPr>
            <a:picLocks noChangeAspect="1"/>
          </p:cNvPicPr>
          <p:nvPr/>
        </p:nvPicPr>
        <p:blipFill>
          <a:blip r:embed="rId4"/>
          <a:stretch>
            <a:fillRect/>
          </a:stretch>
        </p:blipFill>
        <p:spPr>
          <a:xfrm>
            <a:off x="6610575" y="5710073"/>
            <a:ext cx="4979948" cy="676110"/>
          </a:xfrm>
          <a:prstGeom prst="rect">
            <a:avLst/>
          </a:prstGeom>
        </p:spPr>
      </p:pic>
    </p:spTree>
    <p:extLst>
      <p:ext uri="{BB962C8B-B14F-4D97-AF65-F5344CB8AC3E}">
        <p14:creationId xmlns:p14="http://schemas.microsoft.com/office/powerpoint/2010/main" val="302849810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FCF5E0-B1CA-1341-A6E6-2CDFB162CAE3}"/>
              </a:ext>
            </a:extLst>
          </p:cNvPr>
          <p:cNvPicPr>
            <a:picLocks noChangeAspect="1"/>
          </p:cNvPicPr>
          <p:nvPr/>
        </p:nvPicPr>
        <p:blipFill>
          <a:blip r:embed="rId2"/>
          <a:stretch>
            <a:fillRect/>
          </a:stretch>
        </p:blipFill>
        <p:spPr>
          <a:xfrm>
            <a:off x="508919" y="0"/>
            <a:ext cx="11174161" cy="6858000"/>
          </a:xfrm>
          <a:prstGeom prst="rect">
            <a:avLst/>
          </a:prstGeom>
        </p:spPr>
      </p:pic>
    </p:spTree>
    <p:extLst>
      <p:ext uri="{BB962C8B-B14F-4D97-AF65-F5344CB8AC3E}">
        <p14:creationId xmlns:p14="http://schemas.microsoft.com/office/powerpoint/2010/main" val="375106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Store/Input Gate</a:t>
            </a:r>
          </a:p>
        </p:txBody>
      </p:sp>
      <p:sp>
        <p:nvSpPr>
          <p:cNvPr id="3" name="Content Placeholder 2"/>
          <p:cNvSpPr>
            <a:spLocks noGrp="1"/>
          </p:cNvSpPr>
          <p:nvPr>
            <p:ph idx="1"/>
          </p:nvPr>
        </p:nvSpPr>
        <p:spPr>
          <a:xfrm>
            <a:off x="590550" y="1371599"/>
            <a:ext cx="11220450" cy="2581276"/>
          </a:xfrm>
        </p:spPr>
        <p:txBody>
          <a:bodyPr/>
          <a:lstStyle/>
          <a:p>
            <a:r>
              <a:rPr lang="en-US" dirty="0"/>
              <a:t>First, determine which entries in the cell state to update by computing 0-1 sigmoid output.</a:t>
            </a:r>
          </a:p>
          <a:p>
            <a:r>
              <a:rPr lang="en-US" dirty="0">
                <a:solidFill>
                  <a:srgbClr val="000000"/>
                </a:solidFill>
                <a:latin typeface="Times New Roman"/>
              </a:rPr>
              <a:t>Then determine what amount to add/subtract from these entries by computing a tanh output (valued –1 to 1) function of the input and hidden state.</a:t>
            </a:r>
          </a:p>
        </p:txBody>
      </p:sp>
      <p:sp>
        <p:nvSpPr>
          <p:cNvPr id="4" name="Slide Number Placeholder 3"/>
          <p:cNvSpPr>
            <a:spLocks noGrp="1"/>
          </p:cNvSpPr>
          <p:nvPr>
            <p:ph type="sldNum" sz="quarter" idx="11"/>
          </p:nvPr>
        </p:nvSpPr>
        <p:spPr/>
        <p:txBody>
          <a:bodyPr/>
          <a:lstStyle/>
          <a:p>
            <a:fld id="{1D553280-E9B5-4529-AC08-074397BE5D29}" type="slidenum">
              <a:rPr lang="en-US"/>
              <a:pPr/>
              <a:t>12</a:t>
            </a:fld>
            <a:endParaRPr lang="en-US">
              <a:latin typeface="+mn-lt"/>
            </a:endParaRPr>
          </a:p>
        </p:txBody>
      </p:sp>
      <p:pic>
        <p:nvPicPr>
          <p:cNvPr id="5" name="Picture 4"/>
          <p:cNvPicPr>
            <a:picLocks noChangeAspect="1"/>
          </p:cNvPicPr>
          <p:nvPr/>
        </p:nvPicPr>
        <p:blipFill>
          <a:blip r:embed="rId3" cstate="print"/>
          <a:stretch>
            <a:fillRect/>
          </a:stretch>
        </p:blipFill>
        <p:spPr>
          <a:xfrm>
            <a:off x="1344692" y="3326066"/>
            <a:ext cx="10256758" cy="3166809"/>
          </a:xfrm>
          <a:prstGeom prst="rect">
            <a:avLst/>
          </a:prstGeom>
        </p:spPr>
      </p:pic>
    </p:spTree>
    <p:extLst>
      <p:ext uri="{BB962C8B-B14F-4D97-AF65-F5344CB8AC3E}">
        <p14:creationId xmlns:p14="http://schemas.microsoft.com/office/powerpoint/2010/main" val="172472768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3E5AE8-D21E-A549-94E2-79A8268EF05F}"/>
              </a:ext>
            </a:extLst>
          </p:cNvPr>
          <p:cNvPicPr>
            <a:picLocks noChangeAspect="1"/>
          </p:cNvPicPr>
          <p:nvPr/>
        </p:nvPicPr>
        <p:blipFill>
          <a:blip r:embed="rId2"/>
          <a:stretch>
            <a:fillRect/>
          </a:stretch>
        </p:blipFill>
        <p:spPr>
          <a:xfrm>
            <a:off x="1169482" y="0"/>
            <a:ext cx="9853035" cy="6858000"/>
          </a:xfrm>
          <a:prstGeom prst="rect">
            <a:avLst/>
          </a:prstGeom>
        </p:spPr>
      </p:pic>
    </p:spTree>
    <p:extLst>
      <p:ext uri="{BB962C8B-B14F-4D97-AF65-F5344CB8AC3E}">
        <p14:creationId xmlns:p14="http://schemas.microsoft.com/office/powerpoint/2010/main" val="228989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State </a:t>
            </a:r>
            <a:endParaRPr lang="en-US"/>
          </a:p>
        </p:txBody>
      </p:sp>
      <p:sp>
        <p:nvSpPr>
          <p:cNvPr id="3" name="Content Placeholder 2"/>
          <p:cNvSpPr>
            <a:spLocks noGrp="1"/>
          </p:cNvSpPr>
          <p:nvPr>
            <p:ph idx="1"/>
          </p:nvPr>
        </p:nvSpPr>
        <p:spPr>
          <a:xfrm>
            <a:off x="838200" y="1448880"/>
            <a:ext cx="10810875" cy="3144920"/>
          </a:xfrm>
        </p:spPr>
        <p:txBody>
          <a:bodyPr/>
          <a:lstStyle/>
          <a:p>
            <a:r>
              <a:rPr lang="en-US" dirty="0"/>
              <a:t>Maintains a vector </a:t>
            </a:r>
            <a:r>
              <a:rPr lang="en-US" i="1" dirty="0"/>
              <a:t>C</a:t>
            </a:r>
            <a:r>
              <a:rPr lang="en-US" i="1" baseline="-25000" dirty="0"/>
              <a:t>t</a:t>
            </a:r>
            <a:r>
              <a:rPr lang="en-US" i="1" dirty="0"/>
              <a:t> </a:t>
            </a:r>
            <a:r>
              <a:rPr lang="en-US" dirty="0"/>
              <a:t>that is the same dimensionality as the hidden state, </a:t>
            </a:r>
            <a:r>
              <a:rPr lang="en-US" i="1" dirty="0" err="1"/>
              <a:t>h</a:t>
            </a:r>
            <a:r>
              <a:rPr lang="en-US" i="1" baseline="-25000" dirty="0" err="1"/>
              <a:t>t</a:t>
            </a:r>
          </a:p>
          <a:p>
            <a:r>
              <a:rPr lang="en-US" dirty="0"/>
              <a:t>Information can be added or deleted from this state vector via the forget and input gates.</a:t>
            </a:r>
          </a:p>
        </p:txBody>
      </p:sp>
      <p:sp>
        <p:nvSpPr>
          <p:cNvPr id="4" name="Slide Number Placeholder 3"/>
          <p:cNvSpPr>
            <a:spLocks noGrp="1"/>
          </p:cNvSpPr>
          <p:nvPr>
            <p:ph type="sldNum" sz="quarter" idx="11"/>
          </p:nvPr>
        </p:nvSpPr>
        <p:spPr/>
        <p:txBody>
          <a:bodyPr/>
          <a:lstStyle/>
          <a:p>
            <a:fld id="{1D553280-E9B5-4529-AC08-074397BE5D29}" type="slidenum">
              <a:rPr lang="en-US"/>
              <a:pPr/>
              <a:t>14</a:t>
            </a:fld>
            <a:endParaRPr lang="en-US">
              <a:latin typeface="+mn-lt"/>
            </a:endParaRPr>
          </a:p>
        </p:txBody>
      </p:sp>
      <p:pic>
        <p:nvPicPr>
          <p:cNvPr id="5" name="Picture 4"/>
          <p:cNvPicPr>
            <a:picLocks noChangeAspect="1"/>
          </p:cNvPicPr>
          <p:nvPr/>
        </p:nvPicPr>
        <p:blipFill>
          <a:blip r:embed="rId3" cstate="print"/>
          <a:stretch>
            <a:fillRect/>
          </a:stretch>
        </p:blipFill>
        <p:spPr>
          <a:xfrm>
            <a:off x="581276" y="3277680"/>
            <a:ext cx="11610724" cy="3585081"/>
          </a:xfrm>
          <a:prstGeom prst="rect">
            <a:avLst/>
          </a:prstGeom>
        </p:spPr>
      </p:pic>
    </p:spTree>
    <p:extLst>
      <p:ext uri="{BB962C8B-B14F-4D97-AF65-F5344CB8AC3E}">
        <p14:creationId xmlns:p14="http://schemas.microsoft.com/office/powerpoint/2010/main" val="428371514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the Cell State</a:t>
            </a:r>
          </a:p>
        </p:txBody>
      </p:sp>
      <p:sp>
        <p:nvSpPr>
          <p:cNvPr id="3" name="Content Placeholder 2"/>
          <p:cNvSpPr>
            <a:spLocks noGrp="1"/>
          </p:cNvSpPr>
          <p:nvPr>
            <p:ph idx="1"/>
          </p:nvPr>
        </p:nvSpPr>
        <p:spPr>
          <a:xfrm>
            <a:off x="838200" y="1371601"/>
            <a:ext cx="10915650" cy="2057399"/>
          </a:xfrm>
        </p:spPr>
        <p:txBody>
          <a:bodyPr/>
          <a:lstStyle/>
          <a:p>
            <a:r>
              <a:rPr lang="en-US" dirty="0"/>
              <a:t>Cell state is updated by using component-wise vector multiply to "forget" and vector addition to "input" new information.</a:t>
            </a:r>
          </a:p>
        </p:txBody>
      </p:sp>
      <p:sp>
        <p:nvSpPr>
          <p:cNvPr id="4" name="Slide Number Placeholder 3"/>
          <p:cNvSpPr>
            <a:spLocks noGrp="1"/>
          </p:cNvSpPr>
          <p:nvPr>
            <p:ph type="sldNum" sz="quarter" idx="11"/>
          </p:nvPr>
        </p:nvSpPr>
        <p:spPr/>
        <p:txBody>
          <a:bodyPr/>
          <a:lstStyle/>
          <a:p>
            <a:fld id="{1D553280-E9B5-4529-AC08-074397BE5D29}" type="slidenum">
              <a:rPr lang="en-US"/>
              <a:pPr/>
              <a:t>15</a:t>
            </a:fld>
            <a:endParaRPr lang="en-US">
              <a:latin typeface="+mn-lt"/>
            </a:endParaRPr>
          </a:p>
        </p:txBody>
      </p:sp>
      <p:pic>
        <p:nvPicPr>
          <p:cNvPr id="5" name="Picture 4"/>
          <p:cNvPicPr>
            <a:picLocks noChangeAspect="1"/>
          </p:cNvPicPr>
          <p:nvPr/>
        </p:nvPicPr>
        <p:blipFill>
          <a:blip r:embed="rId3" cstate="print"/>
          <a:stretch>
            <a:fillRect/>
          </a:stretch>
        </p:blipFill>
        <p:spPr>
          <a:xfrm>
            <a:off x="1240345" y="2697164"/>
            <a:ext cx="10208705" cy="3151838"/>
          </a:xfrm>
          <a:prstGeom prst="rect">
            <a:avLst/>
          </a:prstGeom>
        </p:spPr>
      </p:pic>
    </p:spTree>
    <p:extLst>
      <p:ext uri="{BB962C8B-B14F-4D97-AF65-F5344CB8AC3E}">
        <p14:creationId xmlns:p14="http://schemas.microsoft.com/office/powerpoint/2010/main" val="295091113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State Example</a:t>
            </a:r>
          </a:p>
        </p:txBody>
      </p:sp>
      <p:sp>
        <p:nvSpPr>
          <p:cNvPr id="3" name="Content Placeholder 2"/>
          <p:cNvSpPr>
            <a:spLocks noGrp="1"/>
          </p:cNvSpPr>
          <p:nvPr>
            <p:ph idx="1"/>
          </p:nvPr>
        </p:nvSpPr>
        <p:spPr/>
        <p:txBody>
          <a:bodyPr/>
          <a:lstStyle/>
          <a:p>
            <a:r>
              <a:rPr lang="en-US" dirty="0"/>
              <a:t>Want to remember person &amp; number of a subject noun so that it can be checked to agree with the person &amp; number of verb when it is eventually encountered.</a:t>
            </a:r>
            <a:endParaRPr lang="en-US" dirty="0">
              <a:solidFill>
                <a:srgbClr val="000000"/>
              </a:solidFill>
              <a:latin typeface="Times New Roman"/>
            </a:endParaRPr>
          </a:p>
          <a:p>
            <a:r>
              <a:rPr lang="en-US" dirty="0">
                <a:solidFill>
                  <a:srgbClr val="000000"/>
                </a:solidFill>
                <a:latin typeface="Times New Roman"/>
              </a:rPr>
              <a:t>Forget gate will remove existing information of a prior subject when a new one is encountered.</a:t>
            </a:r>
          </a:p>
          <a:p>
            <a:r>
              <a:rPr lang="en-US" dirty="0">
                <a:solidFill>
                  <a:srgbClr val="000000"/>
                </a:solidFill>
                <a:latin typeface="Times New Roman"/>
              </a:rPr>
              <a:t>Input gate "adds" in the information for the new subject.</a:t>
            </a:r>
          </a:p>
        </p:txBody>
      </p:sp>
      <p:sp>
        <p:nvSpPr>
          <p:cNvPr id="4" name="Slide Number Placeholder 3"/>
          <p:cNvSpPr>
            <a:spLocks noGrp="1"/>
          </p:cNvSpPr>
          <p:nvPr>
            <p:ph type="sldNum" sz="quarter" idx="11"/>
          </p:nvPr>
        </p:nvSpPr>
        <p:spPr/>
        <p:txBody>
          <a:bodyPr/>
          <a:lstStyle/>
          <a:p>
            <a:fld id="{1D553280-E9B5-4529-AC08-074397BE5D29}" type="slidenum">
              <a:rPr lang="en-US"/>
              <a:pPr/>
              <a:t>16</a:t>
            </a:fld>
            <a:endParaRPr lang="en-US">
              <a:latin typeface="+mn-lt"/>
            </a:endParaRPr>
          </a:p>
        </p:txBody>
      </p:sp>
    </p:spTree>
    <p:extLst>
      <p:ext uri="{BB962C8B-B14F-4D97-AF65-F5344CB8AC3E}">
        <p14:creationId xmlns:p14="http://schemas.microsoft.com/office/powerpoint/2010/main" val="216111872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Hyperbolic Tangent Units</a:t>
            </a:r>
            <a:endParaRPr lang="en-US" dirty="0">
              <a:solidFill>
                <a:srgbClr val="3333FF"/>
              </a:solidFill>
              <a:latin typeface="Times New Roman"/>
            </a:endParaRPr>
          </a:p>
        </p:txBody>
      </p:sp>
      <p:sp>
        <p:nvSpPr>
          <p:cNvPr id="3" name="Content Placeholder 2"/>
          <p:cNvSpPr>
            <a:spLocks noGrp="1"/>
          </p:cNvSpPr>
          <p:nvPr>
            <p:ph idx="1"/>
          </p:nvPr>
        </p:nvSpPr>
        <p:spPr>
          <a:xfrm>
            <a:off x="2209800" y="1371601"/>
            <a:ext cx="7772400" cy="2740419"/>
          </a:xfrm>
        </p:spPr>
        <p:txBody>
          <a:bodyPr/>
          <a:lstStyle/>
          <a:p>
            <a:r>
              <a:rPr lang="en-US" dirty="0"/>
              <a:t>Tanh can be used as an alternative nonlinear function to the sigmoid logistic (0-1) output function.</a:t>
            </a:r>
            <a:endParaRPr lang="en-US" dirty="0">
              <a:solidFill>
                <a:srgbClr val="000000"/>
              </a:solidFill>
              <a:latin typeface="Times New Roman"/>
            </a:endParaRPr>
          </a:p>
          <a:p>
            <a:r>
              <a:rPr lang="en-US" dirty="0"/>
              <a:t>Used to produce </a:t>
            </a:r>
            <a:r>
              <a:rPr lang="en-US" dirty="0" err="1"/>
              <a:t>thresholded</a:t>
            </a:r>
            <a:r>
              <a:rPr lang="en-US" dirty="0"/>
              <a:t> output between –1 and 1.</a:t>
            </a:r>
          </a:p>
        </p:txBody>
      </p:sp>
      <p:sp>
        <p:nvSpPr>
          <p:cNvPr id="4" name="Slide Number Placeholder 3"/>
          <p:cNvSpPr>
            <a:spLocks noGrp="1"/>
          </p:cNvSpPr>
          <p:nvPr>
            <p:ph type="sldNum" sz="quarter" idx="11"/>
          </p:nvPr>
        </p:nvSpPr>
        <p:spPr/>
        <p:txBody>
          <a:bodyPr/>
          <a:lstStyle/>
          <a:p>
            <a:fld id="{1D553280-E9B5-4529-AC08-074397BE5D29}" type="slidenum">
              <a:rPr lang="en-US"/>
              <a:pPr/>
              <a:t>17</a:t>
            </a:fld>
            <a:endParaRPr lang="en-US">
              <a:latin typeface="+mn-lt"/>
            </a:endParaRPr>
          </a:p>
        </p:txBody>
      </p:sp>
      <p:pic>
        <p:nvPicPr>
          <p:cNvPr id="5" name="Picture 4" descr="TanhReal"/>
          <p:cNvPicPr>
            <a:picLocks noChangeAspect="1"/>
          </p:cNvPicPr>
          <p:nvPr/>
        </p:nvPicPr>
        <p:blipFill>
          <a:blip r:embed="rId3" cstate="print"/>
          <a:stretch>
            <a:fillRect/>
          </a:stretch>
        </p:blipFill>
        <p:spPr>
          <a:xfrm>
            <a:off x="3971925" y="4000500"/>
            <a:ext cx="3853878" cy="2495998"/>
          </a:xfrm>
          <a:prstGeom prst="rect">
            <a:avLst/>
          </a:prstGeom>
        </p:spPr>
      </p:pic>
    </p:spTree>
    <p:extLst>
      <p:ext uri="{BB962C8B-B14F-4D97-AF65-F5344CB8AC3E}">
        <p14:creationId xmlns:p14="http://schemas.microsoft.com/office/powerpoint/2010/main" val="379766436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4183A-8ADB-6847-9013-CB2AD845B874}"/>
              </a:ext>
            </a:extLst>
          </p:cNvPr>
          <p:cNvPicPr>
            <a:picLocks noChangeAspect="1"/>
          </p:cNvPicPr>
          <p:nvPr/>
        </p:nvPicPr>
        <p:blipFill>
          <a:blip r:embed="rId2"/>
          <a:stretch>
            <a:fillRect/>
          </a:stretch>
        </p:blipFill>
        <p:spPr>
          <a:xfrm>
            <a:off x="0" y="676465"/>
            <a:ext cx="12192000" cy="6010085"/>
          </a:xfrm>
          <a:prstGeom prst="rect">
            <a:avLst/>
          </a:prstGeom>
        </p:spPr>
      </p:pic>
    </p:spTree>
    <p:extLst>
      <p:ext uri="{BB962C8B-B14F-4D97-AF65-F5344CB8AC3E}">
        <p14:creationId xmlns:p14="http://schemas.microsoft.com/office/powerpoint/2010/main" val="1407761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Gate</a:t>
            </a:r>
          </a:p>
        </p:txBody>
      </p:sp>
      <p:sp>
        <p:nvSpPr>
          <p:cNvPr id="3" name="Content Placeholder 2"/>
          <p:cNvSpPr>
            <a:spLocks noGrp="1"/>
          </p:cNvSpPr>
          <p:nvPr>
            <p:ph idx="1"/>
          </p:nvPr>
        </p:nvSpPr>
        <p:spPr>
          <a:xfrm>
            <a:off x="2209800" y="1371601"/>
            <a:ext cx="7772400" cy="2731607"/>
          </a:xfrm>
        </p:spPr>
        <p:txBody>
          <a:bodyPr/>
          <a:lstStyle/>
          <a:p>
            <a:r>
              <a:rPr lang="en-US" dirty="0"/>
              <a:t>Hidden state is updated based on a "filtered" version of the cell state, scaled to –1 to 1 using tanh.</a:t>
            </a:r>
          </a:p>
          <a:p>
            <a:r>
              <a:rPr lang="en-US" dirty="0"/>
              <a:t>Output gate computes a sigmoid function of the input and current hidden state to determine which elements of the cell state to "output".</a:t>
            </a:r>
          </a:p>
        </p:txBody>
      </p:sp>
      <p:sp>
        <p:nvSpPr>
          <p:cNvPr id="4" name="Slide Number Placeholder 3"/>
          <p:cNvSpPr>
            <a:spLocks noGrp="1"/>
          </p:cNvSpPr>
          <p:nvPr>
            <p:ph type="sldNum" sz="quarter" idx="11"/>
          </p:nvPr>
        </p:nvSpPr>
        <p:spPr/>
        <p:txBody>
          <a:bodyPr/>
          <a:lstStyle/>
          <a:p>
            <a:fld id="{1D553280-E9B5-4529-AC08-074397BE5D29}" type="slidenum">
              <a:rPr lang="en-US"/>
              <a:pPr/>
              <a:t>19</a:t>
            </a:fld>
            <a:endParaRPr lang="en-US">
              <a:latin typeface="+mn-lt"/>
            </a:endParaRPr>
          </a:p>
        </p:txBody>
      </p:sp>
      <p:pic>
        <p:nvPicPr>
          <p:cNvPr id="5" name="Picture 4"/>
          <p:cNvPicPr>
            <a:picLocks noChangeAspect="1"/>
          </p:cNvPicPr>
          <p:nvPr/>
        </p:nvPicPr>
        <p:blipFill>
          <a:blip r:embed="rId3" cstate="print"/>
          <a:stretch>
            <a:fillRect/>
          </a:stretch>
        </p:blipFill>
        <p:spPr>
          <a:xfrm>
            <a:off x="2743201" y="4191001"/>
            <a:ext cx="6898489" cy="2129645"/>
          </a:xfrm>
          <a:prstGeom prst="rect">
            <a:avLst/>
          </a:prstGeom>
        </p:spPr>
      </p:pic>
    </p:spTree>
    <p:extLst>
      <p:ext uri="{BB962C8B-B14F-4D97-AF65-F5344CB8AC3E}">
        <p14:creationId xmlns:p14="http://schemas.microsoft.com/office/powerpoint/2010/main" val="388747536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BE20-AAF3-C248-9930-DC2670F4BAD6}"/>
              </a:ext>
            </a:extLst>
          </p:cNvPr>
          <p:cNvSpPr>
            <a:spLocks noGrp="1"/>
          </p:cNvSpPr>
          <p:nvPr>
            <p:ph type="title"/>
          </p:nvPr>
        </p:nvSpPr>
        <p:spPr/>
        <p:txBody>
          <a:bodyPr/>
          <a:lstStyle/>
          <a:p>
            <a:r>
              <a:rPr lang="en-PK" dirty="0"/>
              <a:t>Review of Previous Lecture</a:t>
            </a:r>
          </a:p>
        </p:txBody>
      </p:sp>
      <p:sp>
        <p:nvSpPr>
          <p:cNvPr id="3" name="Content Placeholder 2">
            <a:extLst>
              <a:ext uri="{FF2B5EF4-FFF2-40B4-BE49-F238E27FC236}">
                <a16:creationId xmlns:a16="http://schemas.microsoft.com/office/drawing/2014/main" id="{B4AAED04-A39B-1F4C-82CD-177F5A3D27E5}"/>
              </a:ext>
            </a:extLst>
          </p:cNvPr>
          <p:cNvSpPr>
            <a:spLocks noGrp="1"/>
          </p:cNvSpPr>
          <p:nvPr>
            <p:ph idx="1"/>
          </p:nvPr>
        </p:nvSpPr>
        <p:spPr/>
        <p:txBody>
          <a:bodyPr>
            <a:normAutofit/>
          </a:bodyPr>
          <a:lstStyle/>
          <a:p>
            <a:r>
              <a:rPr lang="en-PK" dirty="0"/>
              <a:t>RNN</a:t>
            </a:r>
          </a:p>
          <a:p>
            <a:pPr lvl="1"/>
            <a:r>
              <a:rPr lang="en-PK" dirty="0"/>
              <a:t>Sequence Model</a:t>
            </a:r>
          </a:p>
          <a:p>
            <a:pPr lvl="1"/>
            <a:r>
              <a:rPr lang="en-GB" dirty="0"/>
              <a:t>R</a:t>
            </a:r>
            <a:r>
              <a:rPr lang="en-PK" dirty="0"/>
              <a:t>ecurrence on hidden layer</a:t>
            </a:r>
          </a:p>
          <a:p>
            <a:pPr lvl="1"/>
            <a:r>
              <a:rPr lang="en-PK" dirty="0"/>
              <a:t>Limitations – </a:t>
            </a:r>
          </a:p>
          <a:p>
            <a:pPr lvl="2"/>
            <a:r>
              <a:rPr lang="en-GB" dirty="0"/>
              <a:t>Vanishing/Exploding Gradient problem</a:t>
            </a:r>
          </a:p>
          <a:p>
            <a:pPr lvl="2"/>
            <a:r>
              <a:rPr lang="en-GB" dirty="0"/>
              <a:t>Long Term dependencies </a:t>
            </a:r>
          </a:p>
          <a:p>
            <a:pPr lvl="1"/>
            <a:r>
              <a:rPr lang="en-GB" dirty="0"/>
              <a:t>Solutions – </a:t>
            </a:r>
          </a:p>
          <a:p>
            <a:pPr lvl="2"/>
            <a:r>
              <a:rPr lang="en-GB" dirty="0"/>
              <a:t>Activation Function – </a:t>
            </a:r>
            <a:r>
              <a:rPr lang="en-GB" dirty="0" err="1"/>
              <a:t>ReLU</a:t>
            </a:r>
            <a:endParaRPr lang="en-GB" dirty="0"/>
          </a:p>
          <a:p>
            <a:pPr lvl="2"/>
            <a:r>
              <a:rPr lang="en-GB" dirty="0"/>
              <a:t>Parameter Initialization – Weights to identity matrix, bias to 0</a:t>
            </a:r>
          </a:p>
          <a:p>
            <a:pPr lvl="2"/>
            <a:r>
              <a:rPr lang="en-GB" dirty="0"/>
              <a:t>Use more complex recurrent units with gates to control what information is passed through</a:t>
            </a:r>
            <a:endParaRPr lang="en-PK" dirty="0"/>
          </a:p>
        </p:txBody>
      </p:sp>
    </p:spTree>
    <p:extLst>
      <p:ext uri="{BB962C8B-B14F-4D97-AF65-F5344CB8AC3E}">
        <p14:creationId xmlns:p14="http://schemas.microsoft.com/office/powerpoint/2010/main" val="23514388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3F4EB-42A0-C247-9414-A60A9170A7B9}"/>
              </a:ext>
            </a:extLst>
          </p:cNvPr>
          <p:cNvSpPr>
            <a:spLocks noGrp="1"/>
          </p:cNvSpPr>
          <p:nvPr>
            <p:ph type="title"/>
          </p:nvPr>
        </p:nvSpPr>
        <p:spPr/>
        <p:txBody>
          <a:bodyPr/>
          <a:lstStyle/>
          <a:p>
            <a:r>
              <a:rPr lang="en-US" dirty="0"/>
              <a:t>Overall Network Architecture</a:t>
            </a:r>
            <a:endParaRPr lang="en-PK" dirty="0"/>
          </a:p>
        </p:txBody>
      </p:sp>
      <p:sp>
        <p:nvSpPr>
          <p:cNvPr id="3" name="Content Placeholder 2">
            <a:extLst>
              <a:ext uri="{FF2B5EF4-FFF2-40B4-BE49-F238E27FC236}">
                <a16:creationId xmlns:a16="http://schemas.microsoft.com/office/drawing/2014/main" id="{836ED093-AA72-2D45-BC60-8272493FB894}"/>
              </a:ext>
            </a:extLst>
          </p:cNvPr>
          <p:cNvSpPr>
            <a:spLocks noGrp="1"/>
          </p:cNvSpPr>
          <p:nvPr>
            <p:ph idx="1"/>
          </p:nvPr>
        </p:nvSpPr>
        <p:spPr/>
        <p:txBody>
          <a:bodyPr/>
          <a:lstStyle/>
          <a:p>
            <a:endParaRPr lang="en-PK"/>
          </a:p>
        </p:txBody>
      </p:sp>
      <p:pic>
        <p:nvPicPr>
          <p:cNvPr id="4" name="Picture 3">
            <a:extLst>
              <a:ext uri="{FF2B5EF4-FFF2-40B4-BE49-F238E27FC236}">
                <a16:creationId xmlns:a16="http://schemas.microsoft.com/office/drawing/2014/main" id="{08504FE0-3B12-2F46-A2B6-9B364EC70C1F}"/>
              </a:ext>
            </a:extLst>
          </p:cNvPr>
          <p:cNvPicPr>
            <a:picLocks noChangeAspect="1"/>
          </p:cNvPicPr>
          <p:nvPr/>
        </p:nvPicPr>
        <p:blipFill>
          <a:blip r:embed="rId2"/>
          <a:stretch>
            <a:fillRect/>
          </a:stretch>
        </p:blipFill>
        <p:spPr>
          <a:xfrm>
            <a:off x="1886495" y="1502069"/>
            <a:ext cx="8419010" cy="5355931"/>
          </a:xfrm>
          <a:prstGeom prst="rect">
            <a:avLst/>
          </a:prstGeom>
        </p:spPr>
      </p:pic>
    </p:spTree>
    <p:extLst>
      <p:ext uri="{BB962C8B-B14F-4D97-AF65-F5344CB8AC3E}">
        <p14:creationId xmlns:p14="http://schemas.microsoft.com/office/powerpoint/2010/main" val="230126652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Network Architecture</a:t>
            </a:r>
          </a:p>
        </p:txBody>
      </p:sp>
      <p:sp>
        <p:nvSpPr>
          <p:cNvPr id="3" name="Content Placeholder 2"/>
          <p:cNvSpPr>
            <a:spLocks noGrp="1"/>
          </p:cNvSpPr>
          <p:nvPr>
            <p:ph idx="1"/>
          </p:nvPr>
        </p:nvSpPr>
        <p:spPr>
          <a:xfrm>
            <a:off x="2209800" y="1318335"/>
            <a:ext cx="7772400" cy="1695635"/>
          </a:xfrm>
        </p:spPr>
        <p:txBody>
          <a:bodyPr/>
          <a:lstStyle/>
          <a:p>
            <a:r>
              <a:rPr lang="en-US" dirty="0"/>
              <a:t>Single or multilayer networks can compute LSTM inputs from problem inputs and problem outputs from LSTM outputs.</a:t>
            </a:r>
          </a:p>
        </p:txBody>
      </p:sp>
      <p:sp>
        <p:nvSpPr>
          <p:cNvPr id="4" name="Slide Number Placeholder 3"/>
          <p:cNvSpPr>
            <a:spLocks noGrp="1"/>
          </p:cNvSpPr>
          <p:nvPr>
            <p:ph type="sldNum" sz="quarter" idx="11"/>
          </p:nvPr>
        </p:nvSpPr>
        <p:spPr/>
        <p:txBody>
          <a:bodyPr/>
          <a:lstStyle/>
          <a:p>
            <a:fld id="{1D553280-E9B5-4529-AC08-074397BE5D29}" type="slidenum">
              <a:rPr lang="en-US" smtClean="0"/>
              <a:pPr/>
              <a:t>21</a:t>
            </a:fld>
            <a:endParaRPr lang="en-US" dirty="0">
              <a:latin typeface="+mn-lt"/>
            </a:endParaRPr>
          </a:p>
        </p:txBody>
      </p:sp>
      <p:pic>
        <p:nvPicPr>
          <p:cNvPr id="5" name="Content Placeholder 4" descr="A LSTM neural network."/>
          <p:cNvPicPr>
            <a:picLocks noChangeAspect="1"/>
          </p:cNvPicPr>
          <p:nvPr/>
        </p:nvPicPr>
        <p:blipFill>
          <a:blip r:embed="rId2" cstate="print"/>
          <a:stretch>
            <a:fillRect/>
          </a:stretch>
        </p:blipFill>
        <p:spPr bwMode="auto">
          <a:xfrm>
            <a:off x="3712346" y="3959387"/>
            <a:ext cx="4182291" cy="1571403"/>
          </a:xfrm>
          <a:prstGeom prst="rect">
            <a:avLst/>
          </a:prstGeom>
          <a:noFill/>
          <a:ln w="9525">
            <a:noFill/>
            <a:miter lim="800000"/>
            <a:headEnd/>
            <a:tailEnd/>
          </a:ln>
          <a:effectLst/>
        </p:spPr>
      </p:pic>
      <p:sp>
        <p:nvSpPr>
          <p:cNvPr id="6" name="Rectangle 5"/>
          <p:cNvSpPr/>
          <p:nvPr/>
        </p:nvSpPr>
        <p:spPr bwMode="auto">
          <a:xfrm>
            <a:off x="7365784" y="3472728"/>
            <a:ext cx="181822" cy="402291"/>
          </a:xfrm>
          <a:prstGeom prst="rect">
            <a:avLst/>
          </a:prstGeom>
          <a:solidFill>
            <a:schemeClr val="bg1"/>
          </a:solidFill>
          <a:ln w="12700"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algn="ctr" fontAlgn="base">
              <a:spcBef>
                <a:spcPct val="0"/>
              </a:spcBef>
              <a:spcAft>
                <a:spcPct val="0"/>
              </a:spcAft>
            </a:pPr>
            <a:endParaRPr lang="en-US" sz="2000" dirty="0">
              <a:latin typeface="Times New Roman" pitchFamily="18" charset="0"/>
            </a:endParaRPr>
          </a:p>
        </p:txBody>
      </p:sp>
      <p:sp>
        <p:nvSpPr>
          <p:cNvPr id="7" name="Rectangle 6"/>
          <p:cNvSpPr/>
          <p:nvPr/>
        </p:nvSpPr>
        <p:spPr bwMode="auto">
          <a:xfrm>
            <a:off x="3847773" y="3554030"/>
            <a:ext cx="181822" cy="402291"/>
          </a:xfrm>
          <a:prstGeom prst="rect">
            <a:avLst/>
          </a:prstGeom>
          <a:solidFill>
            <a:schemeClr val="bg1"/>
          </a:solidFill>
          <a:ln w="12700"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algn="ctr" fontAlgn="base">
              <a:spcBef>
                <a:spcPct val="0"/>
              </a:spcBef>
              <a:spcAft>
                <a:spcPct val="0"/>
              </a:spcAft>
            </a:pPr>
            <a:endParaRPr lang="en-US" sz="2000" dirty="0">
              <a:latin typeface="Times New Roman" pitchFamily="18" charset="0"/>
            </a:endParaRPr>
          </a:p>
        </p:txBody>
      </p:sp>
      <p:sp>
        <p:nvSpPr>
          <p:cNvPr id="10" name="Rectangle 9"/>
          <p:cNvSpPr/>
          <p:nvPr/>
        </p:nvSpPr>
        <p:spPr bwMode="auto">
          <a:xfrm>
            <a:off x="5017471" y="5797769"/>
            <a:ext cx="366246" cy="371513"/>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algn="ctr" fontAlgn="base">
              <a:spcBef>
                <a:spcPct val="0"/>
              </a:spcBef>
              <a:spcAft>
                <a:spcPct val="0"/>
              </a:spcAft>
            </a:pPr>
            <a:endParaRPr lang="en-US" dirty="0">
              <a:latin typeface="Times New Roman" pitchFamily="18" charset="0"/>
            </a:endParaRPr>
          </a:p>
        </p:txBody>
      </p:sp>
      <p:sp>
        <p:nvSpPr>
          <p:cNvPr id="12" name="TextBox 11"/>
          <p:cNvSpPr txBox="1"/>
          <p:nvPr/>
        </p:nvSpPr>
        <p:spPr>
          <a:xfrm>
            <a:off x="6769778" y="5955382"/>
            <a:ext cx="326624" cy="256480"/>
          </a:xfrm>
          <a:prstGeom prst="rect">
            <a:avLst/>
          </a:prstGeom>
          <a:noFill/>
        </p:spPr>
        <p:txBody>
          <a:bodyPr wrap="square" rtlCol="0">
            <a:spAutoFit/>
          </a:bodyPr>
          <a:lstStyle/>
          <a:p>
            <a:endParaRPr lang="en-US" sz="1600" baseline="-25000" dirty="0"/>
          </a:p>
        </p:txBody>
      </p:sp>
      <p:grpSp>
        <p:nvGrpSpPr>
          <p:cNvPr id="14" name="Group 13"/>
          <p:cNvGrpSpPr/>
          <p:nvPr/>
        </p:nvGrpSpPr>
        <p:grpSpPr>
          <a:xfrm>
            <a:off x="5041736" y="6229291"/>
            <a:ext cx="317716" cy="651451"/>
            <a:chOff x="3517736" y="6229290"/>
            <a:chExt cx="317716" cy="651451"/>
          </a:xfrm>
        </p:grpSpPr>
        <p:sp>
          <p:nvSpPr>
            <p:cNvPr id="11" name="Oval 10"/>
            <p:cNvSpPr/>
            <p:nvPr/>
          </p:nvSpPr>
          <p:spPr bwMode="auto">
            <a:xfrm>
              <a:off x="3517736" y="6315044"/>
              <a:ext cx="277468" cy="565697"/>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algn="ctr" fontAlgn="base">
                <a:spcBef>
                  <a:spcPct val="0"/>
                </a:spcBef>
                <a:spcAft>
                  <a:spcPct val="0"/>
                </a:spcAft>
              </a:pPr>
              <a:endParaRPr lang="en-US" sz="2000">
                <a:latin typeface="Times New Roman" pitchFamily="18" charset="0"/>
              </a:endParaRPr>
            </a:p>
          </p:txBody>
        </p:sp>
        <p:sp>
          <p:nvSpPr>
            <p:cNvPr id="13" name="Rectangle 12"/>
            <p:cNvSpPr/>
            <p:nvPr/>
          </p:nvSpPr>
          <p:spPr>
            <a:xfrm>
              <a:off x="3517736" y="6229290"/>
              <a:ext cx="317716" cy="369332"/>
            </a:xfrm>
            <a:prstGeom prst="rect">
              <a:avLst/>
            </a:prstGeom>
          </p:spPr>
          <p:txBody>
            <a:bodyPr wrap="square">
              <a:spAutoFit/>
            </a:bodyPr>
            <a:lstStyle/>
            <a:p>
              <a:r>
                <a:rPr lang="en-US" dirty="0"/>
                <a:t>I</a:t>
              </a:r>
              <a:r>
                <a:rPr lang="en-US" baseline="-25000" dirty="0"/>
                <a:t>t</a:t>
              </a:r>
            </a:p>
          </p:txBody>
        </p:sp>
      </p:grpSp>
      <p:sp>
        <p:nvSpPr>
          <p:cNvPr id="16" name="Oval 15"/>
          <p:cNvSpPr/>
          <p:nvPr/>
        </p:nvSpPr>
        <p:spPr bwMode="auto">
          <a:xfrm>
            <a:off x="6078246" y="3048370"/>
            <a:ext cx="277468" cy="565697"/>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algn="ctr" fontAlgn="base">
              <a:spcBef>
                <a:spcPct val="0"/>
              </a:spcBef>
              <a:spcAft>
                <a:spcPct val="0"/>
              </a:spcAft>
            </a:pPr>
            <a:endParaRPr lang="en-US" sz="2000">
              <a:latin typeface="Times New Roman" pitchFamily="18" charset="0"/>
            </a:endParaRPr>
          </a:p>
        </p:txBody>
      </p:sp>
      <p:sp>
        <p:nvSpPr>
          <p:cNvPr id="17" name="Rectangle 16"/>
          <p:cNvSpPr/>
          <p:nvPr/>
        </p:nvSpPr>
        <p:spPr>
          <a:xfrm>
            <a:off x="6002755" y="2973292"/>
            <a:ext cx="437098" cy="369332"/>
          </a:xfrm>
          <a:prstGeom prst="rect">
            <a:avLst/>
          </a:prstGeom>
        </p:spPr>
        <p:txBody>
          <a:bodyPr wrap="square">
            <a:spAutoFit/>
          </a:bodyPr>
          <a:lstStyle/>
          <a:p>
            <a:r>
              <a:rPr lang="en-US" dirty="0" err="1"/>
              <a:t>O</a:t>
            </a:r>
            <a:r>
              <a:rPr lang="en-US" baseline="-25000" dirty="0" err="1"/>
              <a:t>t</a:t>
            </a:r>
            <a:endParaRPr lang="en-US" baseline="-25000" dirty="0"/>
          </a:p>
        </p:txBody>
      </p:sp>
      <p:sp>
        <p:nvSpPr>
          <p:cNvPr id="18" name="Rectangle 17"/>
          <p:cNvSpPr/>
          <p:nvPr/>
        </p:nvSpPr>
        <p:spPr bwMode="auto">
          <a:xfrm>
            <a:off x="6053981" y="3527530"/>
            <a:ext cx="366246" cy="371513"/>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algn="ctr" fontAlgn="base">
              <a:spcBef>
                <a:spcPct val="0"/>
              </a:spcBef>
              <a:spcAft>
                <a:spcPct val="0"/>
              </a:spcAft>
            </a:pPr>
            <a:endParaRPr lang="en-US" dirty="0">
              <a:latin typeface="Times New Roman" pitchFamily="18" charset="0"/>
            </a:endParaRPr>
          </a:p>
        </p:txBody>
      </p:sp>
      <p:cxnSp>
        <p:nvCxnSpPr>
          <p:cNvPr id="20" name="Straight Arrow Connector 19"/>
          <p:cNvCxnSpPr>
            <a:cxnSpLocks/>
            <a:stCxn id="13" idx="0"/>
            <a:endCxn id="10" idx="2"/>
          </p:cNvCxnSpPr>
          <p:nvPr/>
        </p:nvCxnSpPr>
        <p:spPr bwMode="auto">
          <a:xfrm flipV="1">
            <a:off x="5200594" y="6169282"/>
            <a:ext cx="0" cy="6000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2" name="Straight Arrow Connector 21"/>
          <p:cNvCxnSpPr>
            <a:cxnSpLocks/>
          </p:cNvCxnSpPr>
          <p:nvPr/>
        </p:nvCxnSpPr>
        <p:spPr bwMode="auto">
          <a:xfrm flipV="1">
            <a:off x="5200944" y="5559669"/>
            <a:ext cx="0" cy="1812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4" name="Straight Arrow Connector 23"/>
          <p:cNvCxnSpPr>
            <a:cxnSpLocks/>
          </p:cNvCxnSpPr>
          <p:nvPr/>
        </p:nvCxnSpPr>
        <p:spPr bwMode="auto">
          <a:xfrm flipV="1">
            <a:off x="6228926" y="3324994"/>
            <a:ext cx="0" cy="1812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6" name="Straight Arrow Connector 25"/>
          <p:cNvCxnSpPr>
            <a:cxnSpLocks/>
          </p:cNvCxnSpPr>
          <p:nvPr/>
        </p:nvCxnSpPr>
        <p:spPr bwMode="auto">
          <a:xfrm flipV="1">
            <a:off x="6221289" y="3778160"/>
            <a:ext cx="0" cy="18122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7" name="TextBox 26"/>
          <p:cNvSpPr txBox="1"/>
          <p:nvPr/>
        </p:nvSpPr>
        <p:spPr>
          <a:xfrm>
            <a:off x="5388613" y="6253301"/>
            <a:ext cx="3266535" cy="369332"/>
          </a:xfrm>
          <a:prstGeom prst="rect">
            <a:avLst/>
          </a:prstGeom>
          <a:noFill/>
        </p:spPr>
        <p:txBody>
          <a:bodyPr wrap="none" rtlCol="0">
            <a:spAutoFit/>
          </a:bodyPr>
          <a:lstStyle/>
          <a:p>
            <a:r>
              <a:rPr lang="en-US" dirty="0"/>
              <a:t>e.g. a word as a “one hot” vector</a:t>
            </a:r>
          </a:p>
        </p:txBody>
      </p:sp>
      <p:sp>
        <p:nvSpPr>
          <p:cNvPr id="28" name="TextBox 27"/>
          <p:cNvSpPr txBox="1"/>
          <p:nvPr/>
        </p:nvSpPr>
        <p:spPr>
          <a:xfrm>
            <a:off x="7751272" y="5405786"/>
            <a:ext cx="3058851" cy="646331"/>
          </a:xfrm>
          <a:prstGeom prst="rect">
            <a:avLst/>
          </a:prstGeom>
          <a:noFill/>
        </p:spPr>
        <p:txBody>
          <a:bodyPr wrap="none" rtlCol="0">
            <a:spAutoFit/>
          </a:bodyPr>
          <a:lstStyle/>
          <a:p>
            <a:pPr algn="l"/>
            <a:r>
              <a:rPr lang="en-US" dirty="0"/>
              <a:t>e.g. a word “embedding” with </a:t>
            </a:r>
          </a:p>
          <a:p>
            <a:pPr algn="l"/>
            <a:r>
              <a:rPr lang="en-US" dirty="0"/>
              <a:t>reduced dimensionality</a:t>
            </a:r>
          </a:p>
        </p:txBody>
      </p:sp>
      <p:sp>
        <p:nvSpPr>
          <p:cNvPr id="29" name="TextBox 28"/>
          <p:cNvSpPr txBox="1"/>
          <p:nvPr/>
        </p:nvSpPr>
        <p:spPr>
          <a:xfrm>
            <a:off x="6395963" y="2943975"/>
            <a:ext cx="3506216" cy="369332"/>
          </a:xfrm>
          <a:prstGeom prst="rect">
            <a:avLst/>
          </a:prstGeom>
          <a:noFill/>
        </p:spPr>
        <p:txBody>
          <a:bodyPr wrap="none" rtlCol="0">
            <a:spAutoFit/>
          </a:bodyPr>
          <a:lstStyle/>
          <a:p>
            <a:r>
              <a:rPr lang="en-US" dirty="0"/>
              <a:t>e.g. a POS tag as a “one hot” vector</a:t>
            </a:r>
          </a:p>
        </p:txBody>
      </p:sp>
    </p:spTree>
    <p:extLst>
      <p:ext uri="{BB962C8B-B14F-4D97-AF65-F5344CB8AC3E}">
        <p14:creationId xmlns:p14="http://schemas.microsoft.com/office/powerpoint/2010/main" val="429303759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4405-25A5-6041-801F-FFE27BA282CD}"/>
              </a:ext>
            </a:extLst>
          </p:cNvPr>
          <p:cNvSpPr>
            <a:spLocks noGrp="1"/>
          </p:cNvSpPr>
          <p:nvPr>
            <p:ph type="title"/>
          </p:nvPr>
        </p:nvSpPr>
        <p:spPr/>
        <p:txBody>
          <a:bodyPr/>
          <a:lstStyle/>
          <a:p>
            <a:r>
              <a:rPr lang="en-PK" dirty="0"/>
              <a:t>LSTM Gradient Flow</a:t>
            </a:r>
          </a:p>
        </p:txBody>
      </p:sp>
      <p:pic>
        <p:nvPicPr>
          <p:cNvPr id="5" name="Picture 4">
            <a:extLst>
              <a:ext uri="{FF2B5EF4-FFF2-40B4-BE49-F238E27FC236}">
                <a16:creationId xmlns:a16="http://schemas.microsoft.com/office/drawing/2014/main" id="{A20C0E9A-21DA-5445-9DE5-93545374D789}"/>
              </a:ext>
            </a:extLst>
          </p:cNvPr>
          <p:cNvPicPr>
            <a:picLocks noChangeAspect="1"/>
          </p:cNvPicPr>
          <p:nvPr/>
        </p:nvPicPr>
        <p:blipFill>
          <a:blip r:embed="rId2"/>
          <a:stretch>
            <a:fillRect/>
          </a:stretch>
        </p:blipFill>
        <p:spPr>
          <a:xfrm>
            <a:off x="0" y="1677633"/>
            <a:ext cx="12192000" cy="4815242"/>
          </a:xfrm>
          <a:prstGeom prst="rect">
            <a:avLst/>
          </a:prstGeom>
        </p:spPr>
      </p:pic>
    </p:spTree>
    <p:extLst>
      <p:ext uri="{BB962C8B-B14F-4D97-AF65-F5344CB8AC3E}">
        <p14:creationId xmlns:p14="http://schemas.microsoft.com/office/powerpoint/2010/main" val="104514521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Training</a:t>
            </a:r>
          </a:p>
        </p:txBody>
      </p:sp>
      <p:sp>
        <p:nvSpPr>
          <p:cNvPr id="3" name="Content Placeholder 2"/>
          <p:cNvSpPr>
            <a:spLocks noGrp="1"/>
          </p:cNvSpPr>
          <p:nvPr>
            <p:ph idx="1"/>
          </p:nvPr>
        </p:nvSpPr>
        <p:spPr>
          <a:xfrm>
            <a:off x="1923495" y="1371600"/>
            <a:ext cx="8229600" cy="4687888"/>
          </a:xfrm>
        </p:spPr>
        <p:txBody>
          <a:bodyPr/>
          <a:lstStyle/>
          <a:p>
            <a:r>
              <a:rPr lang="en-US" dirty="0"/>
              <a:t>Trainable with backprop derivatives such as:</a:t>
            </a:r>
            <a:endParaRPr lang="en-US" dirty="0">
              <a:solidFill>
                <a:srgbClr val="000000"/>
              </a:solidFill>
              <a:latin typeface="Times New Roman"/>
            </a:endParaRPr>
          </a:p>
          <a:p>
            <a:pPr lvl="1"/>
            <a:r>
              <a:rPr lang="en-US" dirty="0">
                <a:solidFill>
                  <a:srgbClr val="000000"/>
                </a:solidFill>
                <a:latin typeface="Times New Roman"/>
              </a:rPr>
              <a:t>Stochastic gradient descent (randomize order of examples in each epoch) with momentum (bias weight changes to continue in same direction as last update).</a:t>
            </a:r>
          </a:p>
          <a:p>
            <a:pPr lvl="1"/>
            <a:r>
              <a:rPr lang="en-US" dirty="0">
                <a:solidFill>
                  <a:srgbClr val="000000"/>
                </a:solidFill>
                <a:latin typeface="Times New Roman"/>
              </a:rPr>
              <a:t>ADAM optimizer </a:t>
            </a:r>
            <a:r>
              <a:rPr lang="en-US" dirty="0">
                <a:solidFill>
                  <a:srgbClr val="00664C"/>
                </a:solidFill>
                <a:latin typeface="Times New Roman"/>
              </a:rPr>
              <a:t>(</a:t>
            </a:r>
            <a:r>
              <a:rPr lang="en-US" dirty="0" err="1">
                <a:solidFill>
                  <a:srgbClr val="00664C"/>
                </a:solidFill>
                <a:latin typeface="Times New Roman"/>
              </a:rPr>
              <a:t>Kingma</a:t>
            </a:r>
            <a:r>
              <a:rPr lang="en-US" dirty="0">
                <a:solidFill>
                  <a:srgbClr val="00664C"/>
                </a:solidFill>
                <a:latin typeface="Times New Roman"/>
              </a:rPr>
              <a:t> &amp; Ma, 2015)</a:t>
            </a:r>
          </a:p>
          <a:p>
            <a:r>
              <a:rPr lang="en-US" dirty="0">
                <a:solidFill>
                  <a:srgbClr val="000000"/>
                </a:solidFill>
                <a:latin typeface="Times New Roman"/>
              </a:rPr>
              <a:t>Each cell has many parameters (</a:t>
            </a:r>
            <a:r>
              <a:rPr lang="en-US" i="1" dirty="0" err="1">
                <a:solidFill>
                  <a:srgbClr val="000000"/>
                </a:solidFill>
                <a:latin typeface="Times New Roman"/>
              </a:rPr>
              <a:t>W</a:t>
            </a:r>
            <a:r>
              <a:rPr lang="en-US" i="1" baseline="-25000" dirty="0" err="1">
                <a:solidFill>
                  <a:srgbClr val="000000"/>
                </a:solidFill>
                <a:latin typeface="Times New Roman"/>
              </a:rPr>
              <a:t>f</a:t>
            </a:r>
            <a:r>
              <a:rPr lang="en-US" i="1" dirty="0">
                <a:solidFill>
                  <a:srgbClr val="000000"/>
                </a:solidFill>
                <a:latin typeface="Times New Roman"/>
              </a:rPr>
              <a:t>, W</a:t>
            </a:r>
            <a:r>
              <a:rPr lang="en-US" i="1" baseline="-25000" dirty="0">
                <a:solidFill>
                  <a:srgbClr val="000000"/>
                </a:solidFill>
                <a:latin typeface="Times New Roman"/>
              </a:rPr>
              <a:t>i</a:t>
            </a:r>
            <a:r>
              <a:rPr lang="en-US" i="1" dirty="0">
                <a:solidFill>
                  <a:srgbClr val="000000"/>
                </a:solidFill>
                <a:latin typeface="Times New Roman"/>
              </a:rPr>
              <a:t>, W</a:t>
            </a:r>
            <a:r>
              <a:rPr lang="en-US" i="1" baseline="-25000" dirty="0">
                <a:solidFill>
                  <a:srgbClr val="000000"/>
                </a:solidFill>
                <a:latin typeface="Times New Roman"/>
              </a:rPr>
              <a:t>C</a:t>
            </a:r>
            <a:r>
              <a:rPr lang="en-US" i="1" dirty="0">
                <a:solidFill>
                  <a:srgbClr val="000000"/>
                </a:solidFill>
                <a:latin typeface="Times New Roman"/>
              </a:rPr>
              <a:t>, W</a:t>
            </a:r>
            <a:r>
              <a:rPr lang="en-US" i="1" baseline="-25000" dirty="0">
                <a:solidFill>
                  <a:srgbClr val="000000"/>
                </a:solidFill>
                <a:latin typeface="Times New Roman"/>
              </a:rPr>
              <a:t>o</a:t>
            </a:r>
            <a:r>
              <a:rPr lang="en-US" dirty="0">
                <a:solidFill>
                  <a:srgbClr val="000000"/>
                </a:solidFill>
                <a:latin typeface="Times New Roman"/>
              </a:rPr>
              <a:t>)</a:t>
            </a:r>
          </a:p>
          <a:p>
            <a:pPr lvl="1"/>
            <a:r>
              <a:rPr lang="en-US" dirty="0">
                <a:solidFill>
                  <a:srgbClr val="000000"/>
                </a:solidFill>
                <a:latin typeface="Times New Roman"/>
              </a:rPr>
              <a:t>Generally requires lots of training data.</a:t>
            </a:r>
          </a:p>
          <a:p>
            <a:pPr lvl="1"/>
            <a:r>
              <a:rPr lang="en-US" dirty="0">
                <a:solidFill>
                  <a:srgbClr val="000000"/>
                </a:solidFill>
                <a:latin typeface="Times New Roman"/>
              </a:rPr>
              <a:t>Requires lots of compute time that exploits GPU clusters.</a:t>
            </a:r>
          </a:p>
        </p:txBody>
      </p:sp>
      <p:sp>
        <p:nvSpPr>
          <p:cNvPr id="4" name="Slide Number Placeholder 3"/>
          <p:cNvSpPr>
            <a:spLocks noGrp="1"/>
          </p:cNvSpPr>
          <p:nvPr>
            <p:ph type="sldNum" sz="quarter" idx="11"/>
          </p:nvPr>
        </p:nvSpPr>
        <p:spPr/>
        <p:txBody>
          <a:bodyPr/>
          <a:lstStyle/>
          <a:p>
            <a:fld id="{1D553280-E9B5-4529-AC08-074397BE5D29}" type="slidenum">
              <a:rPr lang="en-US"/>
              <a:pPr/>
              <a:t>23</a:t>
            </a:fld>
            <a:endParaRPr lang="en-US">
              <a:latin typeface="+mn-lt"/>
            </a:endParaRPr>
          </a:p>
        </p:txBody>
      </p:sp>
    </p:spTree>
    <p:extLst>
      <p:ext uri="{BB962C8B-B14F-4D97-AF65-F5344CB8AC3E}">
        <p14:creationId xmlns:p14="http://schemas.microsoft.com/office/powerpoint/2010/main" val="329364697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Problems Solved with LSTMs</a:t>
            </a:r>
            <a:endParaRPr lang="en-US" dirty="0">
              <a:solidFill>
                <a:srgbClr val="3333FF"/>
              </a:solidFill>
              <a:latin typeface="Times New Roman"/>
            </a:endParaRPr>
          </a:p>
        </p:txBody>
      </p:sp>
      <p:sp>
        <p:nvSpPr>
          <p:cNvPr id="3" name="Content Placeholder 2"/>
          <p:cNvSpPr>
            <a:spLocks noGrp="1"/>
          </p:cNvSpPr>
          <p:nvPr>
            <p:ph idx="1"/>
          </p:nvPr>
        </p:nvSpPr>
        <p:spPr>
          <a:xfrm>
            <a:off x="1962984" y="1371600"/>
            <a:ext cx="8230355" cy="4687888"/>
          </a:xfrm>
        </p:spPr>
        <p:txBody>
          <a:bodyPr/>
          <a:lstStyle/>
          <a:p>
            <a:r>
              <a:rPr lang="en-US" dirty="0"/>
              <a:t>Sequence labeling </a:t>
            </a:r>
          </a:p>
          <a:p>
            <a:pPr lvl="1"/>
            <a:r>
              <a:rPr lang="en-US" dirty="0">
                <a:solidFill>
                  <a:srgbClr val="000000"/>
                </a:solidFill>
              </a:rPr>
              <a:t>Train with supervised output at each time step computed using a single or multilayer network that maps the hidden state (</a:t>
            </a:r>
            <a:r>
              <a:rPr lang="en-US" i="1" dirty="0" err="1">
                <a:solidFill>
                  <a:srgbClr val="000000"/>
                </a:solidFill>
              </a:rPr>
              <a:t>h</a:t>
            </a:r>
            <a:r>
              <a:rPr lang="en-US" i="1" baseline="-25000" dirty="0" err="1">
                <a:solidFill>
                  <a:srgbClr val="000000"/>
                </a:solidFill>
              </a:rPr>
              <a:t>t</a:t>
            </a:r>
            <a:r>
              <a:rPr lang="en-US" dirty="0">
                <a:solidFill>
                  <a:srgbClr val="000000"/>
                </a:solidFill>
              </a:rPr>
              <a:t>) to an output vector (</a:t>
            </a:r>
            <a:r>
              <a:rPr lang="en-US" i="1" dirty="0" err="1">
                <a:solidFill>
                  <a:srgbClr val="000000"/>
                </a:solidFill>
              </a:rPr>
              <a:t>O</a:t>
            </a:r>
            <a:r>
              <a:rPr lang="en-US" i="1" baseline="-25000" dirty="0" err="1">
                <a:solidFill>
                  <a:srgbClr val="000000"/>
                </a:solidFill>
              </a:rPr>
              <a:t>t</a:t>
            </a:r>
            <a:r>
              <a:rPr lang="en-US" dirty="0">
                <a:solidFill>
                  <a:srgbClr val="000000"/>
                </a:solidFill>
              </a:rPr>
              <a:t>).</a:t>
            </a:r>
          </a:p>
          <a:p>
            <a:r>
              <a:rPr lang="en-US" dirty="0">
                <a:solidFill>
                  <a:srgbClr val="000000"/>
                </a:solidFill>
              </a:rPr>
              <a:t>Language modeling</a:t>
            </a:r>
          </a:p>
          <a:p>
            <a:pPr lvl="1"/>
            <a:r>
              <a:rPr lang="en-US" dirty="0">
                <a:solidFill>
                  <a:srgbClr val="000000"/>
                </a:solidFill>
              </a:rPr>
              <a:t>Train to predict next input (</a:t>
            </a:r>
            <a:r>
              <a:rPr lang="en-US" i="1" dirty="0" err="1">
                <a:solidFill>
                  <a:srgbClr val="000000"/>
                </a:solidFill>
              </a:rPr>
              <a:t>O</a:t>
            </a:r>
            <a:r>
              <a:rPr lang="en-US" i="1" baseline="-25000" dirty="0" err="1">
                <a:solidFill>
                  <a:srgbClr val="000000"/>
                </a:solidFill>
              </a:rPr>
              <a:t>t</a:t>
            </a:r>
            <a:r>
              <a:rPr lang="en-US" i="1" baseline="-25000" dirty="0">
                <a:solidFill>
                  <a:srgbClr val="000000"/>
                </a:solidFill>
              </a:rPr>
              <a:t> </a:t>
            </a:r>
            <a:r>
              <a:rPr lang="en-US" i="1" dirty="0">
                <a:solidFill>
                  <a:srgbClr val="000000"/>
                </a:solidFill>
              </a:rPr>
              <a:t>=I</a:t>
            </a:r>
            <a:r>
              <a:rPr lang="en-US" i="1" baseline="-25000" dirty="0">
                <a:solidFill>
                  <a:srgbClr val="000000"/>
                </a:solidFill>
              </a:rPr>
              <a:t>t+1</a:t>
            </a:r>
            <a:r>
              <a:rPr lang="en-US" dirty="0">
                <a:solidFill>
                  <a:srgbClr val="000000"/>
                </a:solidFill>
              </a:rPr>
              <a:t>)</a:t>
            </a:r>
          </a:p>
          <a:p>
            <a:r>
              <a:rPr lang="en-US" dirty="0"/>
              <a:t>Sequence (e.g. text) classification</a:t>
            </a:r>
          </a:p>
          <a:p>
            <a:pPr lvl="1"/>
            <a:r>
              <a:rPr lang="en-US" dirty="0">
                <a:solidFill>
                  <a:srgbClr val="000000"/>
                </a:solidFill>
              </a:rPr>
              <a:t>Train</a:t>
            </a:r>
            <a:r>
              <a:rPr lang="en-US" dirty="0"/>
              <a:t> </a:t>
            </a:r>
            <a:r>
              <a:rPr lang="en-US" dirty="0">
                <a:solidFill>
                  <a:srgbClr val="000000"/>
                </a:solidFill>
              </a:rPr>
              <a:t>a single or multilayer network that maps the final hidden state (</a:t>
            </a:r>
            <a:r>
              <a:rPr lang="en-US" i="1" dirty="0" err="1">
                <a:solidFill>
                  <a:srgbClr val="000000"/>
                </a:solidFill>
              </a:rPr>
              <a:t>h</a:t>
            </a:r>
            <a:r>
              <a:rPr lang="en-US" i="1" baseline="-25000" dirty="0" err="1">
                <a:solidFill>
                  <a:srgbClr val="000000"/>
                </a:solidFill>
              </a:rPr>
              <a:t>n</a:t>
            </a:r>
            <a:r>
              <a:rPr lang="en-US" dirty="0">
                <a:solidFill>
                  <a:srgbClr val="000000"/>
                </a:solidFill>
              </a:rPr>
              <a:t>) to an output vector (</a:t>
            </a:r>
            <a:r>
              <a:rPr lang="en-US" i="1" dirty="0">
                <a:solidFill>
                  <a:srgbClr val="000000"/>
                </a:solidFill>
              </a:rPr>
              <a:t>O</a:t>
            </a:r>
            <a:r>
              <a:rPr lang="en-US" dirty="0">
                <a:solidFill>
                  <a:srgbClr val="000000"/>
                </a:solidFill>
              </a:rPr>
              <a:t>). </a:t>
            </a:r>
            <a:endParaRPr lang="en-US" dirty="0">
              <a:solidFill>
                <a:schemeClr val="tx1"/>
              </a:solidFill>
            </a:endParaRPr>
          </a:p>
        </p:txBody>
      </p:sp>
      <p:sp>
        <p:nvSpPr>
          <p:cNvPr id="4" name="Slide Number Placeholder 3"/>
          <p:cNvSpPr>
            <a:spLocks noGrp="1"/>
          </p:cNvSpPr>
          <p:nvPr>
            <p:ph type="sldNum" sz="quarter" idx="11"/>
          </p:nvPr>
        </p:nvSpPr>
        <p:spPr/>
        <p:txBody>
          <a:bodyPr/>
          <a:lstStyle/>
          <a:p>
            <a:fld id="{1D553280-E9B5-4529-AC08-074397BE5D29}" type="slidenum">
              <a:rPr lang="en-US"/>
              <a:pPr/>
              <a:t>24</a:t>
            </a:fld>
            <a:endParaRPr lang="en-US">
              <a:latin typeface="+mn-lt"/>
            </a:endParaRPr>
          </a:p>
        </p:txBody>
      </p:sp>
    </p:spTree>
    <p:extLst>
      <p:ext uri="{BB962C8B-B14F-4D97-AF65-F5344CB8AC3E}">
        <p14:creationId xmlns:p14="http://schemas.microsoft.com/office/powerpoint/2010/main" val="3969639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Sequence to Sequence </a:t>
            </a:r>
            <a:br>
              <a:rPr lang="en-US" dirty="0">
                <a:solidFill>
                  <a:schemeClr val="tx1"/>
                </a:solidFill>
              </a:rPr>
            </a:br>
            <a:r>
              <a:rPr lang="en-US" dirty="0"/>
              <a:t>Transduction (Mapping)</a:t>
            </a:r>
          </a:p>
        </p:txBody>
      </p:sp>
      <p:sp>
        <p:nvSpPr>
          <p:cNvPr id="3" name="Content Placeholder 2"/>
          <p:cNvSpPr>
            <a:spLocks noGrp="1"/>
          </p:cNvSpPr>
          <p:nvPr>
            <p:ph idx="1"/>
          </p:nvPr>
        </p:nvSpPr>
        <p:spPr>
          <a:xfrm>
            <a:off x="2209800" y="1371600"/>
            <a:ext cx="7772400" cy="2105950"/>
          </a:xfrm>
        </p:spPr>
        <p:txBody>
          <a:bodyPr/>
          <a:lstStyle/>
          <a:p>
            <a:r>
              <a:rPr lang="en-US" dirty="0"/>
              <a:t>Encoder/Decoder framework maps one sequence to a "deep vector" then another LSTM maps this vector to an output sequence. </a:t>
            </a:r>
            <a:endParaRPr lang="en-US"/>
          </a:p>
        </p:txBody>
      </p:sp>
      <p:sp>
        <p:nvSpPr>
          <p:cNvPr id="4" name="Slide Number Placeholder 3"/>
          <p:cNvSpPr>
            <a:spLocks noGrp="1"/>
          </p:cNvSpPr>
          <p:nvPr>
            <p:ph type="sldNum" sz="quarter" idx="11"/>
          </p:nvPr>
        </p:nvSpPr>
        <p:spPr/>
        <p:txBody>
          <a:bodyPr/>
          <a:lstStyle/>
          <a:p>
            <a:fld id="{1D553280-E9B5-4529-AC08-074397BE5D29}" type="slidenum">
              <a:rPr lang="en-US"/>
              <a:pPr/>
              <a:t>25</a:t>
            </a:fld>
            <a:endParaRPr lang="en-US">
              <a:latin typeface="+mn-lt"/>
            </a:endParaRPr>
          </a:p>
        </p:txBody>
      </p:sp>
      <p:sp>
        <p:nvSpPr>
          <p:cNvPr id="5" name="TextBox 4"/>
          <p:cNvSpPr txBox="1"/>
          <p:nvPr/>
        </p:nvSpPr>
        <p:spPr>
          <a:xfrm>
            <a:off x="1876538" y="3714750"/>
            <a:ext cx="2743200" cy="369332"/>
          </a:xfrm>
          <a:prstGeom prst="rect">
            <a:avLst/>
          </a:prstGeom>
        </p:spPr>
        <p:txBody>
          <a:bodyPr rtlCol="0">
            <a:spAutoFit/>
          </a:bodyPr>
          <a:lstStyle/>
          <a:p>
            <a:pPr algn="ctr"/>
            <a:r>
              <a:rPr lang="en-US" i="1" dirty="0">
                <a:solidFill>
                  <a:srgbClr val="000000"/>
                </a:solidFill>
                <a:latin typeface="Times New Roman"/>
              </a:rPr>
              <a:t>I</a:t>
            </a:r>
            <a:r>
              <a:rPr lang="en-US" i="1" baseline="-25000" dirty="0">
                <a:solidFill>
                  <a:srgbClr val="000000"/>
                </a:solidFill>
                <a:latin typeface="Times New Roman"/>
              </a:rPr>
              <a:t>1</a:t>
            </a:r>
            <a:r>
              <a:rPr lang="en-US" i="1" dirty="0">
                <a:solidFill>
                  <a:srgbClr val="000000"/>
                </a:solidFill>
                <a:latin typeface="Times New Roman"/>
              </a:rPr>
              <a:t>, I</a:t>
            </a:r>
            <a:r>
              <a:rPr lang="en-US" i="1" baseline="-25000" dirty="0">
                <a:solidFill>
                  <a:srgbClr val="000000"/>
                </a:solidFill>
                <a:latin typeface="Times New Roman"/>
              </a:rPr>
              <a:t>2</a:t>
            </a:r>
            <a:r>
              <a:rPr lang="en-US" i="1" dirty="0">
                <a:solidFill>
                  <a:srgbClr val="000000"/>
                </a:solidFill>
                <a:latin typeface="Times New Roman"/>
              </a:rPr>
              <a:t>,…,I</a:t>
            </a:r>
            <a:r>
              <a:rPr lang="en-US" i="1" baseline="-25000" dirty="0">
                <a:solidFill>
                  <a:srgbClr val="000000"/>
                </a:solidFill>
                <a:latin typeface="Times New Roman"/>
              </a:rPr>
              <a:t>n</a:t>
            </a:r>
          </a:p>
        </p:txBody>
      </p:sp>
      <p:sp>
        <p:nvSpPr>
          <p:cNvPr id="6" name="Rectangle 5"/>
          <p:cNvSpPr/>
          <p:nvPr/>
        </p:nvSpPr>
        <p:spPr bwMode="auto">
          <a:xfrm>
            <a:off x="4220443" y="3600450"/>
            <a:ext cx="1036159" cy="679290"/>
          </a:xfrm>
          <a:prstGeom prst="rect">
            <a:avLst/>
          </a:prstGeom>
          <a:solidFill>
            <a:srgbClr val="66CCFF"/>
          </a:solid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r>
              <a:rPr lang="en-US" sz="2000" dirty="0">
                <a:latin typeface="Times New Roman" pitchFamily="18" charset="0"/>
              </a:rPr>
              <a:t>Encoder</a:t>
            </a:r>
            <a:endParaRPr lang="en-US" dirty="0">
              <a:solidFill>
                <a:srgbClr val="000000"/>
              </a:solidFill>
              <a:latin typeface="Times New Roman"/>
            </a:endParaRPr>
          </a:p>
          <a:p>
            <a:r>
              <a:rPr lang="en-US" dirty="0">
                <a:solidFill>
                  <a:srgbClr val="000000"/>
                </a:solidFill>
                <a:latin typeface="Times New Roman"/>
              </a:rPr>
              <a:t>LSTM</a:t>
            </a:r>
          </a:p>
        </p:txBody>
      </p:sp>
      <p:sp>
        <p:nvSpPr>
          <p:cNvPr id="8" name="TextBox 7"/>
          <p:cNvSpPr txBox="1"/>
          <p:nvPr/>
        </p:nvSpPr>
        <p:spPr>
          <a:xfrm>
            <a:off x="7116972" y="3714750"/>
            <a:ext cx="2743200" cy="369332"/>
          </a:xfrm>
          <a:prstGeom prst="rect">
            <a:avLst/>
          </a:prstGeom>
        </p:spPr>
        <p:txBody>
          <a:bodyPr rtlCol="0">
            <a:spAutoFit/>
          </a:bodyPr>
          <a:lstStyle/>
          <a:p>
            <a:pPr algn="ctr"/>
            <a:r>
              <a:rPr lang="en-US" i="1" dirty="0">
                <a:solidFill>
                  <a:srgbClr val="000000"/>
                </a:solidFill>
                <a:latin typeface="Times New Roman"/>
              </a:rPr>
              <a:t>O</a:t>
            </a:r>
            <a:r>
              <a:rPr lang="en-US" i="1" baseline="-25000" dirty="0">
                <a:solidFill>
                  <a:srgbClr val="000000"/>
                </a:solidFill>
                <a:latin typeface="Times New Roman"/>
              </a:rPr>
              <a:t>1</a:t>
            </a:r>
            <a:r>
              <a:rPr lang="en-US" i="1" dirty="0">
                <a:solidFill>
                  <a:srgbClr val="000000"/>
                </a:solidFill>
                <a:latin typeface="Times New Roman"/>
              </a:rPr>
              <a:t>, O</a:t>
            </a:r>
            <a:r>
              <a:rPr lang="en-US" i="1" baseline="-25000" dirty="0">
                <a:solidFill>
                  <a:srgbClr val="000000"/>
                </a:solidFill>
                <a:latin typeface="Times New Roman"/>
              </a:rPr>
              <a:t>2</a:t>
            </a:r>
            <a:r>
              <a:rPr lang="en-US" i="1" dirty="0">
                <a:solidFill>
                  <a:srgbClr val="000000"/>
                </a:solidFill>
                <a:latin typeface="Times New Roman"/>
              </a:rPr>
              <a:t>,…,O</a:t>
            </a:r>
            <a:r>
              <a:rPr lang="en-US" i="1" baseline="-25000" dirty="0">
                <a:solidFill>
                  <a:srgbClr val="000000"/>
                </a:solidFill>
                <a:latin typeface="Times New Roman"/>
              </a:rPr>
              <a:t>m</a:t>
            </a:r>
          </a:p>
        </p:txBody>
      </p:sp>
      <p:sp>
        <p:nvSpPr>
          <p:cNvPr id="9" name="TextBox 8"/>
          <p:cNvSpPr txBox="1"/>
          <p:nvPr/>
        </p:nvSpPr>
        <p:spPr>
          <a:xfrm>
            <a:off x="4487227" y="3686175"/>
            <a:ext cx="2743200" cy="369332"/>
          </a:xfrm>
          <a:prstGeom prst="rect">
            <a:avLst/>
          </a:prstGeom>
        </p:spPr>
        <p:txBody>
          <a:bodyPr rtlCol="0">
            <a:spAutoFit/>
          </a:bodyPr>
          <a:lstStyle/>
          <a:p>
            <a:pPr algn="ctr"/>
            <a:r>
              <a:rPr lang="en-US" i="1" dirty="0" err="1">
                <a:solidFill>
                  <a:srgbClr val="000000"/>
                </a:solidFill>
                <a:latin typeface="Times New Roman"/>
              </a:rPr>
              <a:t>h</a:t>
            </a:r>
            <a:r>
              <a:rPr lang="en-US" i="1" baseline="-25000" dirty="0" err="1">
                <a:solidFill>
                  <a:srgbClr val="000000"/>
                </a:solidFill>
                <a:latin typeface="Times New Roman"/>
              </a:rPr>
              <a:t>n</a:t>
            </a:r>
            <a:endParaRPr lang="en-US" i="1" baseline="-25000" dirty="0">
              <a:solidFill>
                <a:srgbClr val="000000"/>
              </a:solidFill>
              <a:latin typeface="Times New Roman"/>
            </a:endParaRPr>
          </a:p>
        </p:txBody>
      </p:sp>
      <p:sp>
        <p:nvSpPr>
          <p:cNvPr id="10" name="Rectangle 9"/>
          <p:cNvSpPr/>
          <p:nvPr/>
        </p:nvSpPr>
        <p:spPr bwMode="auto">
          <a:xfrm>
            <a:off x="6364256" y="3600450"/>
            <a:ext cx="1050585" cy="679290"/>
          </a:xfrm>
          <a:prstGeom prst="rect">
            <a:avLst/>
          </a:prstGeom>
          <a:solidFill>
            <a:srgbClr val="66CCFF"/>
          </a:solid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r>
              <a:rPr lang="en-US" sz="2000" dirty="0">
                <a:latin typeface="Times New Roman" pitchFamily="18" charset="0"/>
              </a:rPr>
              <a:t>Decoder</a:t>
            </a:r>
            <a:endParaRPr lang="en-US" dirty="0">
              <a:solidFill>
                <a:srgbClr val="000000"/>
              </a:solidFill>
              <a:latin typeface="Times New Roman"/>
            </a:endParaRPr>
          </a:p>
          <a:p>
            <a:r>
              <a:rPr lang="en-US" dirty="0">
                <a:solidFill>
                  <a:srgbClr val="000000"/>
                </a:solidFill>
                <a:latin typeface="Times New Roman"/>
              </a:rPr>
              <a:t>LSTM</a:t>
            </a:r>
          </a:p>
        </p:txBody>
      </p:sp>
      <p:sp>
        <p:nvSpPr>
          <p:cNvPr id="11" name="Arrow: Right 10"/>
          <p:cNvSpPr/>
          <p:nvPr/>
        </p:nvSpPr>
        <p:spPr bwMode="auto">
          <a:xfrm>
            <a:off x="5259000" y="3886200"/>
            <a:ext cx="448594" cy="799134"/>
          </a:xfrm>
          <a:prstGeom prst="rightArrow">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algn="ctr" fontAlgn="base">
              <a:spcBef>
                <a:spcPct val="0"/>
              </a:spcBef>
              <a:spcAft>
                <a:spcPct val="0"/>
              </a:spcAft>
            </a:pPr>
            <a:endParaRPr lang="en-US" sz="2000">
              <a:latin typeface="Times New Roman" pitchFamily="18" charset="0"/>
            </a:endParaRPr>
          </a:p>
        </p:txBody>
      </p:sp>
      <p:sp>
        <p:nvSpPr>
          <p:cNvPr id="12" name="Arrow: Right 11"/>
          <p:cNvSpPr/>
          <p:nvPr/>
        </p:nvSpPr>
        <p:spPr bwMode="auto">
          <a:xfrm>
            <a:off x="6059358" y="3857625"/>
            <a:ext cx="308224" cy="799134"/>
          </a:xfrm>
          <a:prstGeom prst="rightArrow">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algn="ctr" fontAlgn="base">
              <a:spcBef>
                <a:spcPct val="0"/>
              </a:spcBef>
              <a:spcAft>
                <a:spcPct val="0"/>
              </a:spcAft>
            </a:pPr>
            <a:endParaRPr lang="en-US" sz="2000">
              <a:latin typeface="Times New Roman" pitchFamily="18" charset="0"/>
            </a:endParaRPr>
          </a:p>
        </p:txBody>
      </p:sp>
      <p:sp>
        <p:nvSpPr>
          <p:cNvPr id="13" name="Arrow: Right 12"/>
          <p:cNvSpPr/>
          <p:nvPr/>
        </p:nvSpPr>
        <p:spPr bwMode="auto">
          <a:xfrm>
            <a:off x="3915543" y="3905250"/>
            <a:ext cx="308224" cy="799134"/>
          </a:xfrm>
          <a:prstGeom prst="rightArrow">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algn="ctr" fontAlgn="base">
              <a:spcBef>
                <a:spcPct val="0"/>
              </a:spcBef>
              <a:spcAft>
                <a:spcPct val="0"/>
              </a:spcAft>
            </a:pPr>
            <a:endParaRPr lang="en-US" sz="2000">
              <a:latin typeface="Times New Roman" pitchFamily="18" charset="0"/>
            </a:endParaRPr>
          </a:p>
        </p:txBody>
      </p:sp>
      <p:sp>
        <p:nvSpPr>
          <p:cNvPr id="14" name="Arrow: Right 13"/>
          <p:cNvSpPr/>
          <p:nvPr/>
        </p:nvSpPr>
        <p:spPr bwMode="auto">
          <a:xfrm>
            <a:off x="7412342" y="3886200"/>
            <a:ext cx="308224" cy="799134"/>
          </a:xfrm>
          <a:prstGeom prst="rightArrow">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algn="ctr" fontAlgn="base">
              <a:spcBef>
                <a:spcPct val="0"/>
              </a:spcBef>
              <a:spcAft>
                <a:spcPct val="0"/>
              </a:spcAft>
            </a:pPr>
            <a:endParaRPr lang="en-US" sz="2000">
              <a:latin typeface="Times New Roman" pitchFamily="18" charset="0"/>
            </a:endParaRPr>
          </a:p>
        </p:txBody>
      </p:sp>
      <p:sp>
        <p:nvSpPr>
          <p:cNvPr id="15" name="Content Placeholder 2"/>
          <p:cNvSpPr txBox="1">
            <a:spLocks/>
          </p:cNvSpPr>
          <p:nvPr/>
        </p:nvSpPr>
        <p:spPr bwMode="auto">
          <a:xfrm>
            <a:off x="2209800" y="4467225"/>
            <a:ext cx="7772400" cy="2105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0000"/>
              </a:buClr>
              <a:buChar char="•"/>
              <a:defRPr sz="3200">
                <a:solidFill>
                  <a:schemeClr val="tx1"/>
                </a:solidFill>
                <a:latin typeface="+mn-lt"/>
                <a:ea typeface="+mn-ea"/>
                <a:cs typeface="+mn-cs"/>
              </a:defRPr>
            </a:lvl1pPr>
            <a:lvl2pPr marL="742950" indent="-285750" algn="l" rtl="0" fontAlgn="base">
              <a:spcBef>
                <a:spcPct val="20000"/>
              </a:spcBef>
              <a:spcAft>
                <a:spcPct val="0"/>
              </a:spcAft>
              <a:buClr>
                <a:srgbClr val="00CC00"/>
              </a:buClr>
              <a:buChar char="–"/>
              <a:defRPr sz="2800">
                <a:solidFill>
                  <a:srgbClr val="333399"/>
                </a:solidFill>
                <a:latin typeface="+mn-lt"/>
              </a:defRPr>
            </a:lvl2pPr>
            <a:lvl3pPr marL="1143000" indent="-228600" algn="l" rtl="0" fontAlgn="base">
              <a:spcBef>
                <a:spcPct val="20000"/>
              </a:spcBef>
              <a:spcAft>
                <a:spcPct val="0"/>
              </a:spcAft>
              <a:buClr>
                <a:srgbClr val="3333CC"/>
              </a:buClr>
              <a:buChar char="•"/>
              <a:defRPr sz="2400">
                <a:solidFill>
                  <a:srgbClr val="006600"/>
                </a:solidFill>
                <a:latin typeface="+mn-lt"/>
              </a:defRPr>
            </a:lvl3pPr>
            <a:lvl4pPr marL="1600200" indent="-228600" algn="l" rtl="0" fontAlgn="base">
              <a:spcBef>
                <a:spcPct val="20000"/>
              </a:spcBef>
              <a:spcAft>
                <a:spcPct val="0"/>
              </a:spcAft>
              <a:buClr>
                <a:srgbClr val="3333CC"/>
              </a:buClr>
              <a:buChar char="–"/>
              <a:defRPr sz="2000">
                <a:solidFill>
                  <a:schemeClr val="tx1"/>
                </a:solidFill>
                <a:latin typeface="+mn-lt"/>
              </a:defRPr>
            </a:lvl4pPr>
            <a:lvl5pPr marL="2057400" indent="-228600" algn="l" rtl="0" fontAlgn="base">
              <a:spcBef>
                <a:spcPct val="20000"/>
              </a:spcBef>
              <a:spcAft>
                <a:spcPct val="0"/>
              </a:spcAft>
              <a:buClr>
                <a:srgbClr val="3333CC"/>
              </a:buClr>
              <a:buChar char="»"/>
              <a:defRPr sz="2000">
                <a:solidFill>
                  <a:srgbClr val="0000CC"/>
                </a:solidFill>
                <a:latin typeface="+mn-lt"/>
              </a:defRPr>
            </a:lvl5pPr>
            <a:lvl6pPr marL="2514600" indent="-228600" algn="l" rtl="0" fontAlgn="base">
              <a:spcBef>
                <a:spcPct val="20000"/>
              </a:spcBef>
              <a:spcAft>
                <a:spcPct val="0"/>
              </a:spcAft>
              <a:buClr>
                <a:srgbClr val="3333CC"/>
              </a:buClr>
              <a:buChar char="»"/>
              <a:defRPr sz="2000">
                <a:solidFill>
                  <a:srgbClr val="0000CC"/>
                </a:solidFill>
                <a:latin typeface="+mn-lt"/>
              </a:defRPr>
            </a:lvl6pPr>
            <a:lvl7pPr marL="2971800" indent="-228600" algn="l" rtl="0" fontAlgn="base">
              <a:spcBef>
                <a:spcPct val="20000"/>
              </a:spcBef>
              <a:spcAft>
                <a:spcPct val="0"/>
              </a:spcAft>
              <a:buClr>
                <a:srgbClr val="3333CC"/>
              </a:buClr>
              <a:buChar char="»"/>
              <a:defRPr sz="2000">
                <a:solidFill>
                  <a:srgbClr val="0000CC"/>
                </a:solidFill>
                <a:latin typeface="+mn-lt"/>
              </a:defRPr>
            </a:lvl7pPr>
            <a:lvl8pPr marL="3429000" indent="-228600" algn="l" rtl="0" fontAlgn="base">
              <a:spcBef>
                <a:spcPct val="20000"/>
              </a:spcBef>
              <a:spcAft>
                <a:spcPct val="0"/>
              </a:spcAft>
              <a:buClr>
                <a:srgbClr val="3333CC"/>
              </a:buClr>
              <a:buChar char="»"/>
              <a:defRPr sz="2000">
                <a:solidFill>
                  <a:srgbClr val="0000CC"/>
                </a:solidFill>
                <a:latin typeface="+mn-lt"/>
              </a:defRPr>
            </a:lvl8pPr>
            <a:lvl9pPr marL="3886200" indent="-228600" algn="l" rtl="0" fontAlgn="base">
              <a:spcBef>
                <a:spcPct val="20000"/>
              </a:spcBef>
              <a:spcAft>
                <a:spcPct val="0"/>
              </a:spcAft>
              <a:buClr>
                <a:srgbClr val="3333CC"/>
              </a:buClr>
              <a:buChar char="»"/>
              <a:defRPr sz="2000">
                <a:solidFill>
                  <a:srgbClr val="0000CC"/>
                </a:solidFill>
                <a:latin typeface="+mn-lt"/>
              </a:defRPr>
            </a:lvl9pPr>
          </a:lstStyle>
          <a:p>
            <a:r>
              <a:rPr lang="en-US" kern="0" dirty="0"/>
              <a:t>Train model "end to end" on I/O pairs of sequences.</a:t>
            </a:r>
            <a:endParaRPr lang="en-US" kern="0" dirty="0">
              <a:solidFill>
                <a:srgbClr val="000000"/>
              </a:solidFill>
              <a:latin typeface="Times New Roman"/>
            </a:endParaRPr>
          </a:p>
        </p:txBody>
      </p:sp>
    </p:spTree>
    <p:extLst>
      <p:ext uri="{BB962C8B-B14F-4D97-AF65-F5344CB8AC3E}">
        <p14:creationId xmlns:p14="http://schemas.microsoft.com/office/powerpoint/2010/main" val="186446087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736C3CE-2992-0244-A272-64D4F1535E0A}"/>
              </a:ext>
            </a:extLst>
          </p:cNvPr>
          <p:cNvSpPr/>
          <p:nvPr/>
        </p:nvSpPr>
        <p:spPr>
          <a:xfrm>
            <a:off x="1153551" y="2940148"/>
            <a:ext cx="4459458" cy="3277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K" dirty="0"/>
              <a:t>Encoder</a:t>
            </a:r>
          </a:p>
          <a:p>
            <a:pPr algn="ctr"/>
            <a:r>
              <a:rPr lang="en-PK" dirty="0"/>
              <a:t>Input in one language</a:t>
            </a:r>
          </a:p>
        </p:txBody>
      </p:sp>
      <p:sp>
        <p:nvSpPr>
          <p:cNvPr id="5" name="Oval 4">
            <a:extLst>
              <a:ext uri="{FF2B5EF4-FFF2-40B4-BE49-F238E27FC236}">
                <a16:creationId xmlns:a16="http://schemas.microsoft.com/office/drawing/2014/main" id="{C2DA460F-5315-174C-A7A7-39D3D2DE08E9}"/>
              </a:ext>
            </a:extLst>
          </p:cNvPr>
          <p:cNvSpPr/>
          <p:nvPr/>
        </p:nvSpPr>
        <p:spPr>
          <a:xfrm>
            <a:off x="4178105" y="1519311"/>
            <a:ext cx="4543864" cy="334811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K" dirty="0"/>
              <a:t>Decoder</a:t>
            </a:r>
          </a:p>
          <a:p>
            <a:pPr algn="ctr"/>
            <a:r>
              <a:rPr lang="en-PK" dirty="0"/>
              <a:t>Output in an other language</a:t>
            </a:r>
          </a:p>
        </p:txBody>
      </p:sp>
    </p:spTree>
    <p:extLst>
      <p:ext uri="{BB962C8B-B14F-4D97-AF65-F5344CB8AC3E}">
        <p14:creationId xmlns:p14="http://schemas.microsoft.com/office/powerpoint/2010/main" val="313884738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Successful Applications of LSTMs</a:t>
            </a:r>
          </a:p>
        </p:txBody>
      </p:sp>
      <p:sp>
        <p:nvSpPr>
          <p:cNvPr id="3" name="Content Placeholder 2"/>
          <p:cNvSpPr>
            <a:spLocks noGrp="1"/>
          </p:cNvSpPr>
          <p:nvPr>
            <p:ph idx="1"/>
          </p:nvPr>
        </p:nvSpPr>
        <p:spPr>
          <a:xfrm>
            <a:off x="2052221" y="1371600"/>
            <a:ext cx="8243246" cy="4687888"/>
          </a:xfrm>
        </p:spPr>
        <p:txBody>
          <a:bodyPr>
            <a:normAutofit lnSpcReduction="10000"/>
          </a:bodyPr>
          <a:lstStyle/>
          <a:p>
            <a:r>
              <a:rPr lang="en-US" dirty="0"/>
              <a:t>Speech recognition: Language and acoustic modeling</a:t>
            </a:r>
          </a:p>
          <a:p>
            <a:r>
              <a:rPr lang="en-US" dirty="0"/>
              <a:t>Sequence labeling</a:t>
            </a:r>
          </a:p>
          <a:p>
            <a:pPr lvl="1"/>
            <a:r>
              <a:rPr lang="en-US" dirty="0"/>
              <a:t>POS Tagging </a:t>
            </a:r>
            <a:r>
              <a:rPr lang="en-US" sz="1600" dirty="0">
                <a:hlinkClick r:id="rId2"/>
              </a:rPr>
              <a:t>https://www.aclweb.org/aclwiki/index.php?title=POS_Tagging_(State_of_the_art)</a:t>
            </a:r>
            <a:endParaRPr lang="en-US" dirty="0"/>
          </a:p>
          <a:p>
            <a:pPr lvl="1"/>
            <a:r>
              <a:rPr lang="en-US" dirty="0"/>
              <a:t>NER</a:t>
            </a:r>
          </a:p>
          <a:p>
            <a:pPr lvl="1"/>
            <a:r>
              <a:rPr lang="en-US" dirty="0"/>
              <a:t>Phrase Chunking </a:t>
            </a:r>
          </a:p>
          <a:p>
            <a:r>
              <a:rPr lang="en-US" dirty="0"/>
              <a:t>Neural syntactic and semantic parsing</a:t>
            </a:r>
          </a:p>
          <a:p>
            <a:r>
              <a:rPr lang="en-US" dirty="0"/>
              <a:t>Image captioning: CNN output vector to sequence</a:t>
            </a:r>
            <a:endParaRPr lang="en-US" sz="2400" dirty="0"/>
          </a:p>
          <a:p>
            <a:r>
              <a:rPr lang="en-US" dirty="0"/>
              <a:t>Sequence to Sequence</a:t>
            </a:r>
          </a:p>
          <a:p>
            <a:pPr lvl="1"/>
            <a:r>
              <a:rPr lang="en-US" dirty="0"/>
              <a:t>Machine Translation </a:t>
            </a:r>
            <a:r>
              <a:rPr lang="en-US" sz="2000" dirty="0">
                <a:solidFill>
                  <a:srgbClr val="006600"/>
                </a:solidFill>
              </a:rPr>
              <a:t>(</a:t>
            </a:r>
            <a:r>
              <a:rPr lang="en-US" sz="2000" dirty="0" err="1">
                <a:solidFill>
                  <a:srgbClr val="006600"/>
                </a:solidFill>
              </a:rPr>
              <a:t>Sustkever</a:t>
            </a:r>
            <a:r>
              <a:rPr lang="en-US" sz="2000" dirty="0">
                <a:solidFill>
                  <a:srgbClr val="006600"/>
                </a:solidFill>
              </a:rPr>
              <a:t>, </a:t>
            </a:r>
            <a:r>
              <a:rPr lang="en-US" sz="2000" dirty="0" err="1">
                <a:solidFill>
                  <a:srgbClr val="006600"/>
                </a:solidFill>
              </a:rPr>
              <a:t>Vinyals</a:t>
            </a:r>
            <a:r>
              <a:rPr lang="en-US" sz="2000" dirty="0">
                <a:solidFill>
                  <a:srgbClr val="006600"/>
                </a:solidFill>
              </a:rPr>
              <a:t>, &amp; Le, 2014)</a:t>
            </a:r>
          </a:p>
          <a:p>
            <a:pPr lvl="1"/>
            <a:r>
              <a:rPr lang="en-US" dirty="0"/>
              <a:t>Video Captioning (input sequence </a:t>
            </a:r>
            <a:r>
              <a:rPr lang="en-US"/>
              <a:t>of CNN </a:t>
            </a:r>
            <a:r>
              <a:rPr lang="en-US" dirty="0"/>
              <a:t>frame outputs)</a:t>
            </a:r>
            <a:endParaRPr lang="en-US" dirty="0">
              <a:solidFill>
                <a:srgbClr val="006600"/>
              </a:solidFill>
            </a:endParaRPr>
          </a:p>
        </p:txBody>
      </p:sp>
      <p:sp>
        <p:nvSpPr>
          <p:cNvPr id="4" name="Slide Number Placeholder 3"/>
          <p:cNvSpPr>
            <a:spLocks noGrp="1"/>
          </p:cNvSpPr>
          <p:nvPr>
            <p:ph type="sldNum" sz="quarter" idx="11"/>
          </p:nvPr>
        </p:nvSpPr>
        <p:spPr/>
        <p:txBody>
          <a:bodyPr/>
          <a:lstStyle/>
          <a:p>
            <a:fld id="{1D553280-E9B5-4529-AC08-074397BE5D29}" type="slidenum">
              <a:rPr lang="en-US" smtClean="0"/>
              <a:pPr/>
              <a:t>27</a:t>
            </a:fld>
            <a:endParaRPr lang="en-US">
              <a:latin typeface="+mn-lt"/>
            </a:endParaRPr>
          </a:p>
        </p:txBody>
      </p:sp>
    </p:spTree>
    <p:extLst>
      <p:ext uri="{BB962C8B-B14F-4D97-AF65-F5344CB8AC3E}">
        <p14:creationId xmlns:p14="http://schemas.microsoft.com/office/powerpoint/2010/main" val="228442036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LSTM (Bi-LSTM)</a:t>
            </a:r>
          </a:p>
        </p:txBody>
      </p:sp>
      <p:sp>
        <p:nvSpPr>
          <p:cNvPr id="3" name="Content Placeholder 2"/>
          <p:cNvSpPr>
            <a:spLocks noGrp="1"/>
          </p:cNvSpPr>
          <p:nvPr>
            <p:ph idx="1"/>
          </p:nvPr>
        </p:nvSpPr>
        <p:spPr>
          <a:xfrm>
            <a:off x="838200" y="1690688"/>
            <a:ext cx="10882745" cy="4802187"/>
          </a:xfrm>
        </p:spPr>
        <p:txBody>
          <a:bodyPr>
            <a:normAutofit/>
          </a:bodyPr>
          <a:lstStyle/>
          <a:p>
            <a:r>
              <a:rPr lang="en-GB" dirty="0"/>
              <a:t>Bidirectional LSTMs are an extension of traditional LSTMs that can improve model performance on sequence classification problems.</a:t>
            </a:r>
          </a:p>
          <a:p>
            <a:r>
              <a:rPr lang="en-GB" dirty="0"/>
              <a:t>In problems where all timesteps of the input sequence are available, Bidirectional LSTMs train two instead of one LSTMs on the input sequence. The first on the input sequence as-is and the second on a reversed copy of the input sequence. This can provide additional context to the network and result in faster and even fuller learning on the problem.</a:t>
            </a:r>
          </a:p>
          <a:p>
            <a:pPr fontAlgn="base"/>
            <a:r>
              <a:rPr lang="en-GB" dirty="0"/>
              <a:t>To be clear, timesteps in the input sequence are still processed one at a time, it is just the network steps through the input sequence in both directions at the same time.</a:t>
            </a:r>
          </a:p>
        </p:txBody>
      </p:sp>
    </p:spTree>
    <p:extLst>
      <p:ext uri="{BB962C8B-B14F-4D97-AF65-F5344CB8AC3E}">
        <p14:creationId xmlns:p14="http://schemas.microsoft.com/office/powerpoint/2010/main" val="66835581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LSTM (Bi-LSTM)</a:t>
            </a:r>
          </a:p>
        </p:txBody>
      </p:sp>
      <p:sp>
        <p:nvSpPr>
          <p:cNvPr id="3" name="Content Placeholder 2"/>
          <p:cNvSpPr>
            <a:spLocks noGrp="1"/>
          </p:cNvSpPr>
          <p:nvPr>
            <p:ph idx="1"/>
          </p:nvPr>
        </p:nvSpPr>
        <p:spPr>
          <a:xfrm>
            <a:off x="838199" y="1388226"/>
            <a:ext cx="10882745" cy="1535837"/>
          </a:xfrm>
        </p:spPr>
        <p:txBody>
          <a:bodyPr/>
          <a:lstStyle/>
          <a:p>
            <a:r>
              <a:rPr lang="en-US" dirty="0"/>
              <a:t>Separate LSTMs process sequence forward and backward and hidden layers at each time step are concatenated to form the cell output.</a:t>
            </a:r>
          </a:p>
        </p:txBody>
      </p:sp>
      <p:grpSp>
        <p:nvGrpSpPr>
          <p:cNvPr id="33" name="Group 32">
            <a:extLst>
              <a:ext uri="{FF2B5EF4-FFF2-40B4-BE49-F238E27FC236}">
                <a16:creationId xmlns:a16="http://schemas.microsoft.com/office/drawing/2014/main" id="{BFBC12B1-9459-5349-89DC-16AEA7FE3DB8}"/>
              </a:ext>
            </a:extLst>
          </p:cNvPr>
          <p:cNvGrpSpPr/>
          <p:nvPr/>
        </p:nvGrpSpPr>
        <p:grpSpPr>
          <a:xfrm>
            <a:off x="6809106" y="4645378"/>
            <a:ext cx="449248" cy="315242"/>
            <a:chOff x="3547904" y="4645378"/>
            <a:chExt cx="449248" cy="315242"/>
          </a:xfrm>
        </p:grpSpPr>
        <p:cxnSp>
          <p:nvCxnSpPr>
            <p:cNvPr id="44" name="Straight Arrow Connector 43">
              <a:extLst>
                <a:ext uri="{FF2B5EF4-FFF2-40B4-BE49-F238E27FC236}">
                  <a16:creationId xmlns:a16="http://schemas.microsoft.com/office/drawing/2014/main" id="{4F6715B5-0BFC-9742-AC3D-CDF21927439F}"/>
                </a:ext>
              </a:extLst>
            </p:cNvPr>
            <p:cNvCxnSpPr>
              <a:cxnSpLocks/>
            </p:cNvCxnSpPr>
            <p:nvPr/>
          </p:nvCxnSpPr>
          <p:spPr bwMode="auto">
            <a:xfrm>
              <a:off x="3717117" y="4778290"/>
              <a:ext cx="280035"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45" name="Straight Connector 44">
              <a:extLst>
                <a:ext uri="{FF2B5EF4-FFF2-40B4-BE49-F238E27FC236}">
                  <a16:creationId xmlns:a16="http://schemas.microsoft.com/office/drawing/2014/main" id="{9A395DF2-E35A-2349-BCB3-A776263FA501}"/>
                </a:ext>
              </a:extLst>
            </p:cNvPr>
            <p:cNvCxnSpPr/>
            <p:nvPr/>
          </p:nvCxnSpPr>
          <p:spPr bwMode="auto">
            <a:xfrm>
              <a:off x="3547904" y="4645378"/>
              <a:ext cx="161509" cy="12118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2589C196-0B26-DB4C-BE14-C0A8002E8713}"/>
                </a:ext>
              </a:extLst>
            </p:cNvPr>
            <p:cNvCxnSpPr/>
            <p:nvPr/>
          </p:nvCxnSpPr>
          <p:spPr bwMode="auto">
            <a:xfrm flipV="1">
              <a:off x="3563144" y="4766567"/>
              <a:ext cx="153973" cy="194053"/>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47" name="Group 46">
            <a:extLst>
              <a:ext uri="{FF2B5EF4-FFF2-40B4-BE49-F238E27FC236}">
                <a16:creationId xmlns:a16="http://schemas.microsoft.com/office/drawing/2014/main" id="{D9CE408A-3B85-7D43-B6BE-804F3B58FC62}"/>
              </a:ext>
            </a:extLst>
          </p:cNvPr>
          <p:cNvGrpSpPr/>
          <p:nvPr/>
        </p:nvGrpSpPr>
        <p:grpSpPr>
          <a:xfrm>
            <a:off x="5220854" y="4635672"/>
            <a:ext cx="449248" cy="315242"/>
            <a:chOff x="3547904" y="4645378"/>
            <a:chExt cx="449248" cy="315242"/>
          </a:xfrm>
        </p:grpSpPr>
        <p:cxnSp>
          <p:nvCxnSpPr>
            <p:cNvPr id="48" name="Straight Arrow Connector 47">
              <a:extLst>
                <a:ext uri="{FF2B5EF4-FFF2-40B4-BE49-F238E27FC236}">
                  <a16:creationId xmlns:a16="http://schemas.microsoft.com/office/drawing/2014/main" id="{BCD51071-2F70-2F40-833C-51E4C9CC8C67}"/>
                </a:ext>
              </a:extLst>
            </p:cNvPr>
            <p:cNvCxnSpPr>
              <a:cxnSpLocks/>
            </p:cNvCxnSpPr>
            <p:nvPr/>
          </p:nvCxnSpPr>
          <p:spPr bwMode="auto">
            <a:xfrm>
              <a:off x="3717117" y="4778290"/>
              <a:ext cx="280035"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49" name="Straight Connector 48">
              <a:extLst>
                <a:ext uri="{FF2B5EF4-FFF2-40B4-BE49-F238E27FC236}">
                  <a16:creationId xmlns:a16="http://schemas.microsoft.com/office/drawing/2014/main" id="{583F9133-925A-DC4E-858C-0C0878292585}"/>
                </a:ext>
              </a:extLst>
            </p:cNvPr>
            <p:cNvCxnSpPr/>
            <p:nvPr/>
          </p:nvCxnSpPr>
          <p:spPr bwMode="auto">
            <a:xfrm>
              <a:off x="3547904" y="4645378"/>
              <a:ext cx="161509" cy="12118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C36FE59F-8495-5643-81CD-71164F954EF0}"/>
                </a:ext>
              </a:extLst>
            </p:cNvPr>
            <p:cNvCxnSpPr/>
            <p:nvPr/>
          </p:nvCxnSpPr>
          <p:spPr bwMode="auto">
            <a:xfrm flipV="1">
              <a:off x="3563144" y="4766567"/>
              <a:ext cx="153973" cy="194053"/>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pic>
        <p:nvPicPr>
          <p:cNvPr id="51" name="Content Placeholder 4" descr="A LSTM neural network.">
            <a:extLst>
              <a:ext uri="{FF2B5EF4-FFF2-40B4-BE49-F238E27FC236}">
                <a16:creationId xmlns:a16="http://schemas.microsoft.com/office/drawing/2014/main" id="{2A0A44AB-E62A-A74F-A355-1ABB932B14A8}"/>
              </a:ext>
            </a:extLst>
          </p:cNvPr>
          <p:cNvPicPr>
            <a:picLocks noChangeAspect="1"/>
          </p:cNvPicPr>
          <p:nvPr/>
        </p:nvPicPr>
        <p:blipFill>
          <a:blip r:embed="rId2" cstate="print"/>
          <a:stretch>
            <a:fillRect/>
          </a:stretch>
        </p:blipFill>
        <p:spPr bwMode="auto">
          <a:xfrm>
            <a:off x="2137299" y="4857917"/>
            <a:ext cx="4869401" cy="1829568"/>
          </a:xfrm>
          <a:prstGeom prst="rect">
            <a:avLst/>
          </a:prstGeom>
          <a:noFill/>
          <a:ln w="9525">
            <a:noFill/>
            <a:miter lim="800000"/>
            <a:headEnd/>
            <a:tailEnd/>
          </a:ln>
          <a:effectLst/>
        </p:spPr>
      </p:pic>
      <p:pic>
        <p:nvPicPr>
          <p:cNvPr id="52" name="Content Placeholder 4" descr="A LSTM neural network.">
            <a:extLst>
              <a:ext uri="{FF2B5EF4-FFF2-40B4-BE49-F238E27FC236}">
                <a16:creationId xmlns:a16="http://schemas.microsoft.com/office/drawing/2014/main" id="{4162B480-AFE9-B44A-AF64-15B7CD4F8CC8}"/>
              </a:ext>
            </a:extLst>
          </p:cNvPr>
          <p:cNvPicPr>
            <a:picLocks noChangeAspect="1"/>
          </p:cNvPicPr>
          <p:nvPr/>
        </p:nvPicPr>
        <p:blipFill>
          <a:blip r:embed="rId3" cstate="print"/>
          <a:stretch>
            <a:fillRect/>
          </a:stretch>
        </p:blipFill>
        <p:spPr bwMode="auto">
          <a:xfrm rot="10800000">
            <a:off x="3127474" y="2920368"/>
            <a:ext cx="4944862" cy="1857921"/>
          </a:xfrm>
          <a:prstGeom prst="rect">
            <a:avLst/>
          </a:prstGeom>
          <a:noFill/>
          <a:ln w="9525">
            <a:noFill/>
            <a:miter lim="800000"/>
            <a:headEnd/>
            <a:tailEnd/>
          </a:ln>
          <a:effectLst/>
        </p:spPr>
      </p:pic>
      <p:sp>
        <p:nvSpPr>
          <p:cNvPr id="53" name="Oval 52">
            <a:extLst>
              <a:ext uri="{FF2B5EF4-FFF2-40B4-BE49-F238E27FC236}">
                <a16:creationId xmlns:a16="http://schemas.microsoft.com/office/drawing/2014/main" id="{42204A02-3997-4B4E-92F9-1BD6EB95B8CD}"/>
              </a:ext>
            </a:extLst>
          </p:cNvPr>
          <p:cNvSpPr/>
          <p:nvPr/>
        </p:nvSpPr>
        <p:spPr bwMode="auto">
          <a:xfrm>
            <a:off x="7842271" y="2930879"/>
            <a:ext cx="220277" cy="224901"/>
          </a:xfrm>
          <a:prstGeom prst="ellipse">
            <a:avLst/>
          </a:prstGeom>
          <a:solidFill>
            <a:srgbClr val="99CCFF"/>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54" name="TextBox 53">
            <a:extLst>
              <a:ext uri="{FF2B5EF4-FFF2-40B4-BE49-F238E27FC236}">
                <a16:creationId xmlns:a16="http://schemas.microsoft.com/office/drawing/2014/main" id="{A90F0520-777A-6E4E-86A0-C28A7EBF4C1F}"/>
              </a:ext>
            </a:extLst>
          </p:cNvPr>
          <p:cNvSpPr txBox="1"/>
          <p:nvPr/>
        </p:nvSpPr>
        <p:spPr>
          <a:xfrm>
            <a:off x="7759011" y="2868616"/>
            <a:ext cx="528221" cy="276999"/>
          </a:xfrm>
          <a:prstGeom prst="rect">
            <a:avLst/>
          </a:prstGeom>
          <a:noFill/>
        </p:spPr>
        <p:txBody>
          <a:bodyPr wrap="square" rtlCol="0">
            <a:spAutoFit/>
          </a:bodyPr>
          <a:lstStyle/>
          <a:p>
            <a:r>
              <a:rPr lang="en-US" sz="1200" dirty="0"/>
              <a:t>x</a:t>
            </a:r>
            <a:r>
              <a:rPr lang="en-US" sz="1200" baseline="-25000" dirty="0"/>
              <a:t>t+1</a:t>
            </a:r>
            <a:endParaRPr lang="en-US" sz="1200" dirty="0"/>
          </a:p>
        </p:txBody>
      </p:sp>
      <p:grpSp>
        <p:nvGrpSpPr>
          <p:cNvPr id="55" name="Group 54">
            <a:extLst>
              <a:ext uri="{FF2B5EF4-FFF2-40B4-BE49-F238E27FC236}">
                <a16:creationId xmlns:a16="http://schemas.microsoft.com/office/drawing/2014/main" id="{8BC7D5DF-FD10-1042-9D3F-1D247B19B3CE}"/>
              </a:ext>
            </a:extLst>
          </p:cNvPr>
          <p:cNvGrpSpPr/>
          <p:nvPr/>
        </p:nvGrpSpPr>
        <p:grpSpPr>
          <a:xfrm>
            <a:off x="6172407" y="2869631"/>
            <a:ext cx="528221" cy="287193"/>
            <a:chOff x="8427289" y="2835370"/>
            <a:chExt cx="528221" cy="287193"/>
          </a:xfrm>
        </p:grpSpPr>
        <p:sp>
          <p:nvSpPr>
            <p:cNvPr id="56" name="Oval 55">
              <a:extLst>
                <a:ext uri="{FF2B5EF4-FFF2-40B4-BE49-F238E27FC236}">
                  <a16:creationId xmlns:a16="http://schemas.microsoft.com/office/drawing/2014/main" id="{F066DAC2-146A-AB48-97B7-6407373CAE01}"/>
                </a:ext>
              </a:extLst>
            </p:cNvPr>
            <p:cNvSpPr/>
            <p:nvPr/>
          </p:nvSpPr>
          <p:spPr bwMode="auto">
            <a:xfrm>
              <a:off x="8449322" y="2897662"/>
              <a:ext cx="220277" cy="224901"/>
            </a:xfrm>
            <a:prstGeom prst="ellipse">
              <a:avLst/>
            </a:prstGeom>
            <a:solidFill>
              <a:srgbClr val="99CCFF"/>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57" name="TextBox 56">
              <a:extLst>
                <a:ext uri="{FF2B5EF4-FFF2-40B4-BE49-F238E27FC236}">
                  <a16:creationId xmlns:a16="http://schemas.microsoft.com/office/drawing/2014/main" id="{0F41A923-62E0-334E-A477-9E3BBD8424C5}"/>
                </a:ext>
              </a:extLst>
            </p:cNvPr>
            <p:cNvSpPr txBox="1"/>
            <p:nvPr/>
          </p:nvSpPr>
          <p:spPr>
            <a:xfrm>
              <a:off x="8427289" y="2835370"/>
              <a:ext cx="528221" cy="276999"/>
            </a:xfrm>
            <a:prstGeom prst="rect">
              <a:avLst/>
            </a:prstGeom>
            <a:noFill/>
          </p:spPr>
          <p:txBody>
            <a:bodyPr wrap="square" rtlCol="0">
              <a:spAutoFit/>
            </a:bodyPr>
            <a:lstStyle/>
            <a:p>
              <a:r>
                <a:rPr lang="en-US" sz="1200" dirty="0" err="1"/>
                <a:t>x</a:t>
              </a:r>
              <a:r>
                <a:rPr lang="en-US" sz="1200" baseline="-25000" dirty="0" err="1"/>
                <a:t>t</a:t>
              </a:r>
              <a:endParaRPr lang="en-US" sz="1200" dirty="0"/>
            </a:p>
          </p:txBody>
        </p:sp>
      </p:grpSp>
      <p:sp>
        <p:nvSpPr>
          <p:cNvPr id="58" name="Oval 57">
            <a:extLst>
              <a:ext uri="{FF2B5EF4-FFF2-40B4-BE49-F238E27FC236}">
                <a16:creationId xmlns:a16="http://schemas.microsoft.com/office/drawing/2014/main" id="{62E9BFBC-2CDB-9549-B1EB-B35FB83A9E34}"/>
              </a:ext>
            </a:extLst>
          </p:cNvPr>
          <p:cNvSpPr/>
          <p:nvPr/>
        </p:nvSpPr>
        <p:spPr bwMode="auto">
          <a:xfrm>
            <a:off x="4551051" y="2928918"/>
            <a:ext cx="220277" cy="224901"/>
          </a:xfrm>
          <a:prstGeom prst="ellipse">
            <a:avLst/>
          </a:prstGeom>
          <a:solidFill>
            <a:srgbClr val="99CCFF"/>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59" name="TextBox 58">
            <a:extLst>
              <a:ext uri="{FF2B5EF4-FFF2-40B4-BE49-F238E27FC236}">
                <a16:creationId xmlns:a16="http://schemas.microsoft.com/office/drawing/2014/main" id="{F4302E2F-B7EC-2D4E-BA94-36E98D121E1B}"/>
              </a:ext>
            </a:extLst>
          </p:cNvPr>
          <p:cNvSpPr txBox="1"/>
          <p:nvPr/>
        </p:nvSpPr>
        <p:spPr>
          <a:xfrm>
            <a:off x="4486251" y="2871840"/>
            <a:ext cx="528221" cy="276999"/>
          </a:xfrm>
          <a:prstGeom prst="rect">
            <a:avLst/>
          </a:prstGeom>
          <a:noFill/>
        </p:spPr>
        <p:txBody>
          <a:bodyPr wrap="square" rtlCol="0">
            <a:spAutoFit/>
          </a:bodyPr>
          <a:lstStyle/>
          <a:p>
            <a:r>
              <a:rPr lang="en-US" sz="1200" dirty="0"/>
              <a:t>x</a:t>
            </a:r>
            <a:r>
              <a:rPr lang="en-US" sz="1200" baseline="-25000" dirty="0"/>
              <a:t>t-1</a:t>
            </a:r>
            <a:endParaRPr lang="en-US" sz="1200" dirty="0"/>
          </a:p>
        </p:txBody>
      </p:sp>
      <p:sp>
        <p:nvSpPr>
          <p:cNvPr id="60" name="Oval 59">
            <a:extLst>
              <a:ext uri="{FF2B5EF4-FFF2-40B4-BE49-F238E27FC236}">
                <a16:creationId xmlns:a16="http://schemas.microsoft.com/office/drawing/2014/main" id="{D1E18D54-02B1-5D4E-BD26-97AB10F81D76}"/>
              </a:ext>
            </a:extLst>
          </p:cNvPr>
          <p:cNvSpPr/>
          <p:nvPr/>
        </p:nvSpPr>
        <p:spPr bwMode="auto">
          <a:xfrm>
            <a:off x="3327627" y="4543944"/>
            <a:ext cx="220277" cy="224901"/>
          </a:xfrm>
          <a:prstGeom prst="ellipse">
            <a:avLst/>
          </a:prstGeom>
          <a:solidFill>
            <a:srgbClr val="FF99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61" name="Oval 60">
            <a:extLst>
              <a:ext uri="{FF2B5EF4-FFF2-40B4-BE49-F238E27FC236}">
                <a16:creationId xmlns:a16="http://schemas.microsoft.com/office/drawing/2014/main" id="{CFF78BEC-C577-6244-94A1-275DAC3BEB34}"/>
              </a:ext>
            </a:extLst>
          </p:cNvPr>
          <p:cNvSpPr/>
          <p:nvPr/>
        </p:nvSpPr>
        <p:spPr bwMode="auto">
          <a:xfrm>
            <a:off x="4988787" y="4541668"/>
            <a:ext cx="220277" cy="224901"/>
          </a:xfrm>
          <a:prstGeom prst="ellipse">
            <a:avLst/>
          </a:prstGeom>
          <a:solidFill>
            <a:srgbClr val="FF99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62" name="Oval 61">
            <a:extLst>
              <a:ext uri="{FF2B5EF4-FFF2-40B4-BE49-F238E27FC236}">
                <a16:creationId xmlns:a16="http://schemas.microsoft.com/office/drawing/2014/main" id="{A5AA9C5D-B427-164C-B5CE-04227BAE3F4D}"/>
              </a:ext>
            </a:extLst>
          </p:cNvPr>
          <p:cNvSpPr/>
          <p:nvPr/>
        </p:nvSpPr>
        <p:spPr bwMode="auto">
          <a:xfrm>
            <a:off x="6613752" y="4541667"/>
            <a:ext cx="220277" cy="224901"/>
          </a:xfrm>
          <a:prstGeom prst="ellipse">
            <a:avLst/>
          </a:prstGeom>
          <a:solidFill>
            <a:srgbClr val="FF99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63" name="TextBox 62">
            <a:extLst>
              <a:ext uri="{FF2B5EF4-FFF2-40B4-BE49-F238E27FC236}">
                <a16:creationId xmlns:a16="http://schemas.microsoft.com/office/drawing/2014/main" id="{9684EF22-41D8-6643-AF53-12F515BC36E0}"/>
              </a:ext>
            </a:extLst>
          </p:cNvPr>
          <p:cNvSpPr txBox="1"/>
          <p:nvPr/>
        </p:nvSpPr>
        <p:spPr>
          <a:xfrm>
            <a:off x="3258354" y="4506878"/>
            <a:ext cx="528221" cy="276999"/>
          </a:xfrm>
          <a:prstGeom prst="rect">
            <a:avLst/>
          </a:prstGeom>
          <a:noFill/>
        </p:spPr>
        <p:txBody>
          <a:bodyPr wrap="square" rtlCol="0">
            <a:spAutoFit/>
          </a:bodyPr>
          <a:lstStyle/>
          <a:p>
            <a:r>
              <a:rPr lang="en-US" sz="1200" dirty="0"/>
              <a:t>h</a:t>
            </a:r>
            <a:r>
              <a:rPr lang="en-US" sz="1200" baseline="-25000" dirty="0"/>
              <a:t>t-1</a:t>
            </a:r>
            <a:endParaRPr lang="en-US" sz="1200" dirty="0"/>
          </a:p>
        </p:txBody>
      </p:sp>
      <p:sp>
        <p:nvSpPr>
          <p:cNvPr id="64" name="TextBox 63">
            <a:extLst>
              <a:ext uri="{FF2B5EF4-FFF2-40B4-BE49-F238E27FC236}">
                <a16:creationId xmlns:a16="http://schemas.microsoft.com/office/drawing/2014/main" id="{64E2AEE7-7FE1-3A46-8051-45F9DD807338}"/>
              </a:ext>
            </a:extLst>
          </p:cNvPr>
          <p:cNvSpPr txBox="1"/>
          <p:nvPr/>
        </p:nvSpPr>
        <p:spPr>
          <a:xfrm>
            <a:off x="6521900" y="4501290"/>
            <a:ext cx="528221" cy="276999"/>
          </a:xfrm>
          <a:prstGeom prst="rect">
            <a:avLst/>
          </a:prstGeom>
          <a:noFill/>
        </p:spPr>
        <p:txBody>
          <a:bodyPr wrap="square" rtlCol="0">
            <a:spAutoFit/>
          </a:bodyPr>
          <a:lstStyle/>
          <a:p>
            <a:r>
              <a:rPr lang="en-US" sz="1200" dirty="0"/>
              <a:t>h</a:t>
            </a:r>
            <a:r>
              <a:rPr lang="en-US" sz="1200" baseline="-25000" dirty="0"/>
              <a:t>t+1</a:t>
            </a:r>
            <a:endParaRPr lang="en-US" sz="1200" dirty="0"/>
          </a:p>
        </p:txBody>
      </p:sp>
      <p:sp>
        <p:nvSpPr>
          <p:cNvPr id="65" name="TextBox 64">
            <a:extLst>
              <a:ext uri="{FF2B5EF4-FFF2-40B4-BE49-F238E27FC236}">
                <a16:creationId xmlns:a16="http://schemas.microsoft.com/office/drawing/2014/main" id="{28C9D5B4-2A02-CF4B-B954-2D88DCFC9E40}"/>
              </a:ext>
            </a:extLst>
          </p:cNvPr>
          <p:cNvSpPr txBox="1"/>
          <p:nvPr/>
        </p:nvSpPr>
        <p:spPr>
          <a:xfrm>
            <a:off x="4933098" y="4501291"/>
            <a:ext cx="528221" cy="276999"/>
          </a:xfrm>
          <a:prstGeom prst="rect">
            <a:avLst/>
          </a:prstGeom>
          <a:noFill/>
        </p:spPr>
        <p:txBody>
          <a:bodyPr wrap="square" rtlCol="0">
            <a:spAutoFit/>
          </a:bodyPr>
          <a:lstStyle/>
          <a:p>
            <a:r>
              <a:rPr lang="en-US" sz="1200" dirty="0" err="1"/>
              <a:t>h</a:t>
            </a:r>
            <a:r>
              <a:rPr lang="en-US" sz="1200" baseline="-25000" dirty="0" err="1"/>
              <a:t>t</a:t>
            </a:r>
            <a:endParaRPr lang="en-US" sz="1200" dirty="0"/>
          </a:p>
        </p:txBody>
      </p:sp>
      <p:grpSp>
        <p:nvGrpSpPr>
          <p:cNvPr id="66" name="Group 65">
            <a:extLst>
              <a:ext uri="{FF2B5EF4-FFF2-40B4-BE49-F238E27FC236}">
                <a16:creationId xmlns:a16="http://schemas.microsoft.com/office/drawing/2014/main" id="{8A000364-F6BC-8F4C-933B-7C6B0617C151}"/>
              </a:ext>
            </a:extLst>
          </p:cNvPr>
          <p:cNvGrpSpPr/>
          <p:nvPr/>
        </p:nvGrpSpPr>
        <p:grpSpPr>
          <a:xfrm>
            <a:off x="3547904" y="4645378"/>
            <a:ext cx="449248" cy="315242"/>
            <a:chOff x="3547904" y="4645378"/>
            <a:chExt cx="449248" cy="315242"/>
          </a:xfrm>
        </p:grpSpPr>
        <p:cxnSp>
          <p:nvCxnSpPr>
            <p:cNvPr id="67" name="Straight Arrow Connector 66">
              <a:extLst>
                <a:ext uri="{FF2B5EF4-FFF2-40B4-BE49-F238E27FC236}">
                  <a16:creationId xmlns:a16="http://schemas.microsoft.com/office/drawing/2014/main" id="{37866462-3C54-2D4D-9FD8-84ED0F822618}"/>
                </a:ext>
              </a:extLst>
            </p:cNvPr>
            <p:cNvCxnSpPr>
              <a:cxnSpLocks/>
            </p:cNvCxnSpPr>
            <p:nvPr/>
          </p:nvCxnSpPr>
          <p:spPr bwMode="auto">
            <a:xfrm>
              <a:off x="3717117" y="4778290"/>
              <a:ext cx="280035"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68" name="Straight Connector 67">
              <a:extLst>
                <a:ext uri="{FF2B5EF4-FFF2-40B4-BE49-F238E27FC236}">
                  <a16:creationId xmlns:a16="http://schemas.microsoft.com/office/drawing/2014/main" id="{21B20DB0-50B1-8B45-A580-35DFEFC20F47}"/>
                </a:ext>
              </a:extLst>
            </p:cNvPr>
            <p:cNvCxnSpPr/>
            <p:nvPr/>
          </p:nvCxnSpPr>
          <p:spPr bwMode="auto">
            <a:xfrm>
              <a:off x="3547904" y="4645378"/>
              <a:ext cx="161509" cy="12118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0FB1EDB8-8052-824A-BE88-D9C303BD0BCD}"/>
                </a:ext>
              </a:extLst>
            </p:cNvPr>
            <p:cNvCxnSpPr/>
            <p:nvPr/>
          </p:nvCxnSpPr>
          <p:spPr bwMode="auto">
            <a:xfrm flipV="1">
              <a:off x="3563144" y="4766567"/>
              <a:ext cx="153973" cy="194053"/>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95785876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Short-Term Memory</a:t>
            </a:r>
          </a:p>
        </p:txBody>
      </p:sp>
      <p:sp>
        <p:nvSpPr>
          <p:cNvPr id="3" name="Content Placeholder 2"/>
          <p:cNvSpPr>
            <a:spLocks noGrp="1"/>
          </p:cNvSpPr>
          <p:nvPr>
            <p:ph idx="1"/>
          </p:nvPr>
        </p:nvSpPr>
        <p:spPr/>
        <p:txBody>
          <a:bodyPr/>
          <a:lstStyle/>
          <a:p>
            <a:r>
              <a:rPr lang="en-US" dirty="0"/>
              <a:t>LSTM networks, add additional gating units in each memory cell.</a:t>
            </a:r>
          </a:p>
          <a:p>
            <a:pPr lvl="1"/>
            <a:r>
              <a:rPr lang="en-US" dirty="0"/>
              <a:t>Forget gate</a:t>
            </a:r>
          </a:p>
          <a:p>
            <a:pPr lvl="1"/>
            <a:r>
              <a:rPr lang="en-US" dirty="0"/>
              <a:t>Store gate</a:t>
            </a:r>
          </a:p>
          <a:p>
            <a:pPr lvl="1"/>
            <a:r>
              <a:rPr lang="en-US" dirty="0"/>
              <a:t>Update gate</a:t>
            </a:r>
          </a:p>
          <a:p>
            <a:pPr lvl="1"/>
            <a:r>
              <a:rPr lang="en-US" dirty="0"/>
              <a:t>Output gate</a:t>
            </a:r>
          </a:p>
          <a:p>
            <a:r>
              <a:rPr lang="en-US" dirty="0"/>
              <a:t>Prevents vanishing/exploding gradient problem and allows network to retain state information over longer periods of time.</a:t>
            </a:r>
          </a:p>
        </p:txBody>
      </p:sp>
      <p:sp>
        <p:nvSpPr>
          <p:cNvPr id="4" name="Slide Number Placeholder 3"/>
          <p:cNvSpPr>
            <a:spLocks noGrp="1"/>
          </p:cNvSpPr>
          <p:nvPr>
            <p:ph type="sldNum" sz="quarter" idx="11"/>
          </p:nvPr>
        </p:nvSpPr>
        <p:spPr/>
        <p:txBody>
          <a:bodyPr/>
          <a:lstStyle/>
          <a:p>
            <a:fld id="{1D553280-E9B5-4529-AC08-074397BE5D29}" type="slidenum">
              <a:rPr lang="en-US"/>
              <a:pPr/>
              <a:t>3</a:t>
            </a:fld>
            <a:endParaRPr lang="en-US">
              <a:latin typeface="+mn-lt"/>
            </a:endParaRPr>
          </a:p>
        </p:txBody>
      </p:sp>
      <p:pic>
        <p:nvPicPr>
          <p:cNvPr id="5" name="Picture 4">
            <a:extLst>
              <a:ext uri="{FF2B5EF4-FFF2-40B4-BE49-F238E27FC236}">
                <a16:creationId xmlns:a16="http://schemas.microsoft.com/office/drawing/2014/main" id="{28BDDB23-5735-3543-B6B4-F3699E35190B}"/>
              </a:ext>
            </a:extLst>
          </p:cNvPr>
          <p:cNvPicPr>
            <a:picLocks noChangeAspect="1"/>
          </p:cNvPicPr>
          <p:nvPr/>
        </p:nvPicPr>
        <p:blipFill>
          <a:blip r:embed="rId3"/>
          <a:stretch>
            <a:fillRect/>
          </a:stretch>
        </p:blipFill>
        <p:spPr>
          <a:xfrm>
            <a:off x="0" y="5373500"/>
            <a:ext cx="12192000" cy="1119375"/>
          </a:xfrm>
          <a:prstGeom prst="rect">
            <a:avLst/>
          </a:prstGeom>
        </p:spPr>
      </p:pic>
    </p:spTree>
    <p:extLst>
      <p:ext uri="{BB962C8B-B14F-4D97-AF65-F5344CB8AC3E}">
        <p14:creationId xmlns:p14="http://schemas.microsoft.com/office/powerpoint/2010/main" val="359879581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8DF9-7245-1A4B-964F-79A97FD219B2}"/>
              </a:ext>
            </a:extLst>
          </p:cNvPr>
          <p:cNvSpPr>
            <a:spLocks noGrp="1"/>
          </p:cNvSpPr>
          <p:nvPr>
            <p:ph type="title"/>
          </p:nvPr>
        </p:nvSpPr>
        <p:spPr>
          <a:xfrm>
            <a:off x="1249680" y="0"/>
            <a:ext cx="11158780" cy="1325563"/>
          </a:xfrm>
        </p:spPr>
        <p:txBody>
          <a:bodyPr>
            <a:noAutofit/>
          </a:bodyPr>
          <a:lstStyle/>
          <a:p>
            <a:r>
              <a:rPr lang="en-PK" sz="3200" b="1" dirty="0"/>
              <a:t>Example - </a:t>
            </a:r>
            <a:r>
              <a:rPr lang="en-GB" sz="3200" b="1" dirty="0"/>
              <a:t>Backward-Forward Sequence</a:t>
            </a:r>
            <a:br>
              <a:rPr lang="en-GB" sz="3200" b="1" dirty="0"/>
            </a:br>
            <a:r>
              <a:rPr lang="en-GB" sz="3200" b="1" dirty="0"/>
              <a:t> Generative Network for Multiple Lexical Constraints </a:t>
            </a:r>
            <a:endParaRPr lang="en-PK" sz="3200" b="1" dirty="0"/>
          </a:p>
        </p:txBody>
      </p:sp>
      <p:pic>
        <p:nvPicPr>
          <p:cNvPr id="2049" name="Picture 1" descr="page6image1261200">
            <a:extLst>
              <a:ext uri="{FF2B5EF4-FFF2-40B4-BE49-F238E27FC236}">
                <a16:creationId xmlns:a16="http://schemas.microsoft.com/office/drawing/2014/main" id="{46D7DAA8-E841-3343-9CD4-87DCDBFEE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311" y="1086170"/>
            <a:ext cx="6962614" cy="55834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E4FF0AB-FAAD-8240-AD46-BEAE2E977CF4}"/>
              </a:ext>
            </a:extLst>
          </p:cNvPr>
          <p:cNvSpPr/>
          <p:nvPr/>
        </p:nvSpPr>
        <p:spPr>
          <a:xfrm>
            <a:off x="0" y="6539169"/>
            <a:ext cx="10888851" cy="369332"/>
          </a:xfrm>
          <a:prstGeom prst="rect">
            <a:avLst/>
          </a:prstGeom>
        </p:spPr>
        <p:txBody>
          <a:bodyPr wrap="square">
            <a:spAutoFit/>
          </a:bodyPr>
          <a:lstStyle/>
          <a:p>
            <a:r>
              <a:rPr lang="en-PK" dirty="0"/>
              <a:t>https://link.springer.com/chapter/10.1007/978-3-030-49186-4_4</a:t>
            </a:r>
          </a:p>
        </p:txBody>
      </p:sp>
    </p:spTree>
    <p:extLst>
      <p:ext uri="{BB962C8B-B14F-4D97-AF65-F5344CB8AC3E}">
        <p14:creationId xmlns:p14="http://schemas.microsoft.com/office/powerpoint/2010/main" val="420339366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568" y="548640"/>
            <a:ext cx="10168128" cy="1179576"/>
          </a:xfrm>
        </p:spPr>
        <p:txBody>
          <a:bodyPr>
            <a:normAutofit/>
          </a:bodyPr>
          <a:lstStyle/>
          <a:p>
            <a:r>
              <a:rPr lang="en-US" sz="4000"/>
              <a:t>Gated Recurrent Unit (GRU)</a:t>
            </a:r>
          </a:p>
        </p:txBody>
      </p:sp>
      <p:pic>
        <p:nvPicPr>
          <p:cNvPr id="3074" name="Picture 2">
            <a:extLst>
              <a:ext uri="{FF2B5EF4-FFF2-40B4-BE49-F238E27FC236}">
                <a16:creationId xmlns:a16="http://schemas.microsoft.com/office/drawing/2014/main" id="{3E747733-3AD6-0740-9F38-33378EFBF4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458"/>
          <a:stretch/>
        </p:blipFill>
        <p:spPr bwMode="auto">
          <a:xfrm>
            <a:off x="167741" y="2067191"/>
            <a:ext cx="7274801" cy="44717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7052074" y="1138428"/>
            <a:ext cx="4966397" cy="3694176"/>
          </a:xfrm>
        </p:spPr>
        <p:txBody>
          <a:bodyPr anchor="ctr">
            <a:normAutofit/>
          </a:bodyPr>
          <a:lstStyle/>
          <a:p>
            <a:r>
              <a:rPr lang="en-US" sz="2400" dirty="0"/>
              <a:t>Alternative RNN to LSTM that uses fewer gates (</a:t>
            </a:r>
            <a:r>
              <a:rPr lang="en-US" sz="2400" dirty="0">
                <a:hlinkClick r:id="rId3"/>
              </a:rPr>
              <a:t>Cho, et al., 2014)</a:t>
            </a:r>
            <a:endParaRPr lang="en-US" sz="2400" dirty="0"/>
          </a:p>
          <a:p>
            <a:pPr lvl="1"/>
            <a:r>
              <a:rPr lang="en-US" dirty="0"/>
              <a:t>Combines forget and input gates into “update” gate.</a:t>
            </a:r>
          </a:p>
          <a:p>
            <a:pPr lvl="1"/>
            <a:r>
              <a:rPr lang="en-US" dirty="0"/>
              <a:t>Eliminates cell state vector</a:t>
            </a:r>
          </a:p>
        </p:txBody>
      </p:sp>
      <p:sp>
        <p:nvSpPr>
          <p:cNvPr id="4" name="Slide Number Placeholder 3"/>
          <p:cNvSpPr>
            <a:spLocks noGrp="1"/>
          </p:cNvSpPr>
          <p:nvPr>
            <p:ph type="sldNum" sz="quarter" idx="11"/>
          </p:nvPr>
        </p:nvSpPr>
        <p:spPr>
          <a:xfrm>
            <a:off x="8610600" y="6356350"/>
            <a:ext cx="2743200" cy="365125"/>
          </a:xfrm>
        </p:spPr>
        <p:txBody>
          <a:bodyPr>
            <a:normAutofit/>
          </a:bodyPr>
          <a:lstStyle/>
          <a:p>
            <a:pPr>
              <a:spcAft>
                <a:spcPts val="600"/>
              </a:spcAft>
            </a:pPr>
            <a:fld id="{1D553280-E9B5-4529-AC08-074397BE5D29}" type="slidenum">
              <a:rPr lang="en-US">
                <a:solidFill>
                  <a:schemeClr val="tx1">
                    <a:lumMod val="50000"/>
                    <a:lumOff val="50000"/>
                  </a:schemeClr>
                </a:solidFill>
              </a:rPr>
              <a:pPr>
                <a:spcAft>
                  <a:spcPts val="600"/>
                </a:spcAft>
              </a:pPr>
              <a:t>31</a:t>
            </a:fld>
            <a:endParaRPr lang="en-US">
              <a:solidFill>
                <a:schemeClr val="tx1">
                  <a:lumMod val="50000"/>
                  <a:lumOff val="50000"/>
                </a:schemeClr>
              </a:solidFill>
              <a:latin typeface="+mn-lt"/>
            </a:endParaRPr>
          </a:p>
        </p:txBody>
      </p:sp>
      <p:sp>
        <p:nvSpPr>
          <p:cNvPr id="5" name="Rectangle 4">
            <a:extLst>
              <a:ext uri="{FF2B5EF4-FFF2-40B4-BE49-F238E27FC236}">
                <a16:creationId xmlns:a16="http://schemas.microsoft.com/office/drawing/2014/main" id="{83A030FC-919F-DB43-99B0-FB34358863B7}"/>
              </a:ext>
            </a:extLst>
          </p:cNvPr>
          <p:cNvSpPr/>
          <p:nvPr/>
        </p:nvSpPr>
        <p:spPr>
          <a:xfrm>
            <a:off x="7788913" y="5971032"/>
            <a:ext cx="3564887" cy="369332"/>
          </a:xfrm>
          <a:prstGeom prst="rect">
            <a:avLst/>
          </a:prstGeom>
        </p:spPr>
        <p:txBody>
          <a:bodyPr wrap="none">
            <a:spAutoFit/>
          </a:bodyPr>
          <a:lstStyle/>
          <a:p>
            <a:r>
              <a:rPr lang="en-PK" dirty="0"/>
              <a:t>https://arxiv.org/pdf/1406.1078.pdf</a:t>
            </a:r>
          </a:p>
        </p:txBody>
      </p:sp>
    </p:spTree>
    <p:extLst>
      <p:ext uri="{BB962C8B-B14F-4D97-AF65-F5344CB8AC3E}">
        <p14:creationId xmlns:p14="http://schemas.microsoft.com/office/powerpoint/2010/main" val="377748337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568" y="548640"/>
            <a:ext cx="10168128" cy="1179576"/>
          </a:xfrm>
        </p:spPr>
        <p:txBody>
          <a:bodyPr>
            <a:normAutofit/>
          </a:bodyPr>
          <a:lstStyle/>
          <a:p>
            <a:r>
              <a:rPr lang="en-US" sz="4000" dirty="0"/>
              <a:t>Gated Recurrent Unit (GRU)</a:t>
            </a:r>
          </a:p>
        </p:txBody>
      </p:sp>
      <p:sp>
        <p:nvSpPr>
          <p:cNvPr id="3" name="Content Placeholder 2"/>
          <p:cNvSpPr>
            <a:spLocks noGrp="1"/>
          </p:cNvSpPr>
          <p:nvPr>
            <p:ph idx="1"/>
          </p:nvPr>
        </p:nvSpPr>
        <p:spPr>
          <a:xfrm>
            <a:off x="498834" y="1028498"/>
            <a:ext cx="11020627" cy="3276600"/>
          </a:xfrm>
        </p:spPr>
        <p:txBody>
          <a:bodyPr anchor="ctr">
            <a:normAutofit/>
          </a:bodyPr>
          <a:lstStyle/>
          <a:p>
            <a:r>
              <a:rPr lang="en-GB" dirty="0"/>
              <a:t>The structure of the GRU allows it to adaptively capture dependencies from large sequences of data without discarding information from earlier parts of the sequence. </a:t>
            </a:r>
          </a:p>
          <a:p>
            <a:r>
              <a:rPr lang="en-GB" dirty="0"/>
              <a:t>This is achieved through its </a:t>
            </a:r>
            <a:r>
              <a:rPr lang="en-GB" b="1" dirty="0"/>
              <a:t>gating</a:t>
            </a:r>
            <a:r>
              <a:rPr lang="en-GB" dirty="0"/>
              <a:t> units and are responsible for regulating the information to be kept or discarded at each time step. </a:t>
            </a:r>
            <a:endParaRPr lang="en-US" dirty="0"/>
          </a:p>
        </p:txBody>
      </p:sp>
      <p:sp>
        <p:nvSpPr>
          <p:cNvPr id="4" name="Slide Number Placeholder 3"/>
          <p:cNvSpPr>
            <a:spLocks noGrp="1"/>
          </p:cNvSpPr>
          <p:nvPr>
            <p:ph type="sldNum" sz="quarter" idx="11"/>
          </p:nvPr>
        </p:nvSpPr>
        <p:spPr>
          <a:xfrm>
            <a:off x="8610600" y="6356350"/>
            <a:ext cx="2743200" cy="365125"/>
          </a:xfrm>
        </p:spPr>
        <p:txBody>
          <a:bodyPr>
            <a:normAutofit/>
          </a:bodyPr>
          <a:lstStyle/>
          <a:p>
            <a:pPr>
              <a:spcAft>
                <a:spcPts val="600"/>
              </a:spcAft>
            </a:pPr>
            <a:fld id="{1D553280-E9B5-4529-AC08-074397BE5D29}" type="slidenum">
              <a:rPr lang="en-US">
                <a:solidFill>
                  <a:schemeClr val="tx1">
                    <a:lumMod val="50000"/>
                    <a:lumOff val="50000"/>
                  </a:schemeClr>
                </a:solidFill>
              </a:rPr>
              <a:pPr>
                <a:spcAft>
                  <a:spcPts val="600"/>
                </a:spcAft>
              </a:pPr>
              <a:t>32</a:t>
            </a:fld>
            <a:endParaRPr lang="en-US">
              <a:solidFill>
                <a:schemeClr val="tx1">
                  <a:lumMod val="50000"/>
                  <a:lumOff val="50000"/>
                </a:schemeClr>
              </a:solidFill>
              <a:latin typeface="+mn-lt"/>
            </a:endParaRPr>
          </a:p>
        </p:txBody>
      </p:sp>
      <p:pic>
        <p:nvPicPr>
          <p:cNvPr id="5122" name="Picture 2">
            <a:extLst>
              <a:ext uri="{FF2B5EF4-FFF2-40B4-BE49-F238E27FC236}">
                <a16:creationId xmlns:a16="http://schemas.microsoft.com/office/drawing/2014/main" id="{B60F4447-77FE-6145-B17C-9BC434952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435" y="3860391"/>
            <a:ext cx="9332993" cy="289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12650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345"/>
            <a:ext cx="10515600" cy="1325563"/>
          </a:xfrm>
        </p:spPr>
        <p:txBody>
          <a:bodyPr/>
          <a:lstStyle/>
          <a:p>
            <a:r>
              <a:rPr lang="en-US" dirty="0"/>
              <a:t>Gated Recurrent Unit (GRU)</a:t>
            </a:r>
          </a:p>
        </p:txBody>
      </p:sp>
      <p:sp>
        <p:nvSpPr>
          <p:cNvPr id="3" name="Content Placeholder 2"/>
          <p:cNvSpPr>
            <a:spLocks noGrp="1"/>
          </p:cNvSpPr>
          <p:nvPr>
            <p:ph idx="1"/>
          </p:nvPr>
        </p:nvSpPr>
        <p:spPr>
          <a:xfrm>
            <a:off x="224443" y="790414"/>
            <a:ext cx="11802241" cy="2432432"/>
          </a:xfrm>
        </p:spPr>
        <p:txBody>
          <a:bodyPr>
            <a:normAutofit/>
          </a:bodyPr>
          <a:lstStyle/>
          <a:p>
            <a:pPr marL="457200" lvl="1" indent="0">
              <a:buNone/>
            </a:pPr>
            <a:r>
              <a:rPr lang="en-GB" dirty="0"/>
              <a:t>The GRU cell contains only two gates: the </a:t>
            </a:r>
            <a:r>
              <a:rPr lang="en-GB" b="1" i="1" dirty="0"/>
              <a:t>Update gate</a:t>
            </a:r>
            <a:r>
              <a:rPr lang="en-GB" dirty="0"/>
              <a:t> and the </a:t>
            </a:r>
            <a:r>
              <a:rPr lang="en-GB" b="1" i="1" dirty="0"/>
              <a:t>Reset gate</a:t>
            </a:r>
            <a:r>
              <a:rPr lang="en-GB" dirty="0"/>
              <a:t>. These gates are </a:t>
            </a:r>
            <a:r>
              <a:rPr lang="en-GB" b="1" dirty="0"/>
              <a:t>trained </a:t>
            </a:r>
            <a:r>
              <a:rPr lang="en-GB" dirty="0"/>
              <a:t>to selectively filter out any irrelevant information while keeping what’s useful. These gates are vectors containing values between </a:t>
            </a:r>
            <a:r>
              <a:rPr lang="en-GB" i="1" dirty="0"/>
              <a:t>0</a:t>
            </a:r>
            <a:r>
              <a:rPr lang="en-GB" dirty="0"/>
              <a:t> to</a:t>
            </a:r>
            <a:r>
              <a:rPr lang="en-GB" i="1" dirty="0"/>
              <a:t> 1</a:t>
            </a:r>
            <a:r>
              <a:rPr lang="en-GB" dirty="0"/>
              <a:t> which will be multiplied with the input data and/or hidden state. A </a:t>
            </a:r>
            <a:r>
              <a:rPr lang="en-GB" i="1" dirty="0"/>
              <a:t>0</a:t>
            </a:r>
            <a:r>
              <a:rPr lang="en-GB" dirty="0"/>
              <a:t> value in the gate vectors indicates that the corresponding data in the input or hidden state is unimportant and will, therefore, return as a zero. On the other hand, a </a:t>
            </a:r>
            <a:r>
              <a:rPr lang="en-GB" i="1" dirty="0"/>
              <a:t>1 </a:t>
            </a:r>
            <a:r>
              <a:rPr lang="en-GB" dirty="0"/>
              <a:t>value in the gate vector means that the corresponding data is important and will be used. </a:t>
            </a:r>
            <a:endParaRPr lang="en-US" dirty="0"/>
          </a:p>
        </p:txBody>
      </p:sp>
      <p:sp>
        <p:nvSpPr>
          <p:cNvPr id="4" name="Slide Number Placeholder 3"/>
          <p:cNvSpPr>
            <a:spLocks noGrp="1"/>
          </p:cNvSpPr>
          <p:nvPr>
            <p:ph type="sldNum" sz="quarter" idx="11"/>
          </p:nvPr>
        </p:nvSpPr>
        <p:spPr/>
        <p:txBody>
          <a:bodyPr/>
          <a:lstStyle/>
          <a:p>
            <a:fld id="{1D553280-E9B5-4529-AC08-074397BE5D29}" type="slidenum">
              <a:rPr lang="en-US" smtClean="0"/>
              <a:pPr/>
              <a:t>33</a:t>
            </a:fld>
            <a:endParaRPr lang="en-US">
              <a:latin typeface="+mn-lt"/>
            </a:endParaRPr>
          </a:p>
        </p:txBody>
      </p:sp>
      <p:pic>
        <p:nvPicPr>
          <p:cNvPr id="1026" name="Picture 2" descr="A gated recurrent unit neural network."/>
          <p:cNvPicPr>
            <a:picLocks noChangeAspect="1" noChangeArrowheads="1"/>
          </p:cNvPicPr>
          <p:nvPr/>
        </p:nvPicPr>
        <p:blipFill>
          <a:blip r:embed="rId2" cstate="print"/>
          <a:srcRect/>
          <a:stretch>
            <a:fillRect/>
          </a:stretch>
        </p:blipFill>
        <p:spPr bwMode="auto">
          <a:xfrm>
            <a:off x="940895" y="3429000"/>
            <a:ext cx="9992237" cy="3086321"/>
          </a:xfrm>
          <a:prstGeom prst="rect">
            <a:avLst/>
          </a:prstGeom>
          <a:noFill/>
        </p:spPr>
      </p:pic>
    </p:spTree>
    <p:extLst>
      <p:ext uri="{BB962C8B-B14F-4D97-AF65-F5344CB8AC3E}">
        <p14:creationId xmlns:p14="http://schemas.microsoft.com/office/powerpoint/2010/main" val="210459192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0314-5582-2D42-938E-0FCB3FDFD33E}"/>
              </a:ext>
            </a:extLst>
          </p:cNvPr>
          <p:cNvSpPr>
            <a:spLocks noGrp="1"/>
          </p:cNvSpPr>
          <p:nvPr>
            <p:ph type="title"/>
          </p:nvPr>
        </p:nvSpPr>
        <p:spPr>
          <a:xfrm>
            <a:off x="838200" y="239577"/>
            <a:ext cx="10515600" cy="1325563"/>
          </a:xfrm>
        </p:spPr>
        <p:txBody>
          <a:bodyPr/>
          <a:lstStyle/>
          <a:p>
            <a:r>
              <a:rPr lang="en-US" dirty="0"/>
              <a:t>Gated Recurrent Unit (GRU)</a:t>
            </a:r>
            <a:endParaRPr lang="en-PK" dirty="0"/>
          </a:p>
        </p:txBody>
      </p:sp>
      <p:sp>
        <p:nvSpPr>
          <p:cNvPr id="8" name="Rectangle 7">
            <a:extLst>
              <a:ext uri="{FF2B5EF4-FFF2-40B4-BE49-F238E27FC236}">
                <a16:creationId xmlns:a16="http://schemas.microsoft.com/office/drawing/2014/main" id="{A2C8587C-D29F-9E44-A6C3-ECEC86683CBF}"/>
              </a:ext>
            </a:extLst>
          </p:cNvPr>
          <p:cNvSpPr/>
          <p:nvPr/>
        </p:nvSpPr>
        <p:spPr>
          <a:xfrm>
            <a:off x="838200" y="1359453"/>
            <a:ext cx="10848813" cy="1200329"/>
          </a:xfrm>
          <a:prstGeom prst="rect">
            <a:avLst/>
          </a:prstGeom>
        </p:spPr>
        <p:txBody>
          <a:bodyPr wrap="square">
            <a:spAutoFit/>
          </a:bodyPr>
          <a:lstStyle/>
          <a:p>
            <a:pPr fontAlgn="base"/>
            <a:r>
              <a:rPr lang="en-GB" sz="2400" b="1" dirty="0">
                <a:latin typeface="-apple-system"/>
              </a:rPr>
              <a:t>Reset Gate</a:t>
            </a:r>
          </a:p>
          <a:p>
            <a:pPr fontAlgn="base"/>
            <a:r>
              <a:rPr lang="en-GB" sz="2400" dirty="0">
                <a:latin typeface="Georgia" panose="02040502050405020303" pitchFamily="18" charset="0"/>
              </a:rPr>
              <a:t>This gate is derived and calculated using both the hidden state from the previous time step and the input data at the current time step.</a:t>
            </a:r>
          </a:p>
        </p:txBody>
      </p:sp>
      <p:pic>
        <p:nvPicPr>
          <p:cNvPr id="1029" name="Picture 5">
            <a:extLst>
              <a:ext uri="{FF2B5EF4-FFF2-40B4-BE49-F238E27FC236}">
                <a16:creationId xmlns:a16="http://schemas.microsoft.com/office/drawing/2014/main" id="{5334562E-AE3F-BC40-9B3F-80AB0AED4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728" y="2559783"/>
            <a:ext cx="8084533" cy="429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8073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0314-5582-2D42-938E-0FCB3FDFD33E}"/>
              </a:ext>
            </a:extLst>
          </p:cNvPr>
          <p:cNvSpPr>
            <a:spLocks noGrp="1"/>
          </p:cNvSpPr>
          <p:nvPr>
            <p:ph type="title"/>
          </p:nvPr>
        </p:nvSpPr>
        <p:spPr>
          <a:xfrm>
            <a:off x="838200" y="239577"/>
            <a:ext cx="10515600" cy="1325563"/>
          </a:xfrm>
        </p:spPr>
        <p:txBody>
          <a:bodyPr/>
          <a:lstStyle/>
          <a:p>
            <a:r>
              <a:rPr lang="en-US" dirty="0"/>
              <a:t>Gated Recurrent Unit (GRU)</a:t>
            </a:r>
            <a:endParaRPr lang="en-PK" dirty="0"/>
          </a:p>
        </p:txBody>
      </p:sp>
      <p:sp>
        <p:nvSpPr>
          <p:cNvPr id="8" name="Rectangle 7">
            <a:extLst>
              <a:ext uri="{FF2B5EF4-FFF2-40B4-BE49-F238E27FC236}">
                <a16:creationId xmlns:a16="http://schemas.microsoft.com/office/drawing/2014/main" id="{A2C8587C-D29F-9E44-A6C3-ECEC86683CBF}"/>
              </a:ext>
            </a:extLst>
          </p:cNvPr>
          <p:cNvSpPr/>
          <p:nvPr/>
        </p:nvSpPr>
        <p:spPr>
          <a:xfrm>
            <a:off x="838200" y="1359453"/>
            <a:ext cx="10848813" cy="2677656"/>
          </a:xfrm>
          <a:prstGeom prst="rect">
            <a:avLst/>
          </a:prstGeom>
        </p:spPr>
        <p:txBody>
          <a:bodyPr wrap="square">
            <a:spAutoFit/>
          </a:bodyPr>
          <a:lstStyle/>
          <a:p>
            <a:pPr fontAlgn="base"/>
            <a:r>
              <a:rPr lang="en-GB" sz="2400" b="1" dirty="0">
                <a:latin typeface="-apple-system"/>
              </a:rPr>
              <a:t>Reset Gate</a:t>
            </a:r>
          </a:p>
          <a:p>
            <a:pPr fontAlgn="base"/>
            <a:r>
              <a:rPr lang="en-GB" sz="2400" dirty="0">
                <a:latin typeface="Georgia" panose="02040502050405020303" pitchFamily="18" charset="0"/>
              </a:rPr>
              <a:t>Mathematically, this is achieved by multiplying the </a:t>
            </a:r>
            <a:r>
              <a:rPr lang="en-GB" sz="2400" b="1" dirty="0">
                <a:latin typeface="Georgia" panose="02040502050405020303" pitchFamily="18" charset="0"/>
              </a:rPr>
              <a:t>previous hidden state</a:t>
            </a:r>
            <a:r>
              <a:rPr lang="en-GB" sz="2400" dirty="0">
                <a:latin typeface="Georgia" panose="02040502050405020303" pitchFamily="18" charset="0"/>
              </a:rPr>
              <a:t> and </a:t>
            </a:r>
            <a:r>
              <a:rPr lang="en-GB" sz="2400" b="1" dirty="0">
                <a:latin typeface="Georgia" panose="02040502050405020303" pitchFamily="18" charset="0"/>
              </a:rPr>
              <a:t>current input</a:t>
            </a:r>
            <a:r>
              <a:rPr lang="en-GB" sz="2400" dirty="0">
                <a:latin typeface="Georgia" panose="02040502050405020303" pitchFamily="18" charset="0"/>
              </a:rPr>
              <a:t> with their respective weights and summing them before passing the sum through a </a:t>
            </a:r>
            <a:r>
              <a:rPr lang="en-GB" sz="2400" b="1" dirty="0">
                <a:latin typeface="Georgia" panose="02040502050405020303" pitchFamily="18" charset="0"/>
              </a:rPr>
              <a:t>sigmoid function</a:t>
            </a:r>
            <a:r>
              <a:rPr lang="en-GB" sz="2400" dirty="0">
                <a:latin typeface="Georgia" panose="02040502050405020303" pitchFamily="18" charset="0"/>
              </a:rPr>
              <a:t>. The sigmoid function will transform the values to fall between 0 and 1, allowing the gate to filter between the less-important and more-important information in the subsequent steps.</a:t>
            </a:r>
          </a:p>
        </p:txBody>
      </p:sp>
      <p:pic>
        <p:nvPicPr>
          <p:cNvPr id="4" name="Picture 3">
            <a:extLst>
              <a:ext uri="{FF2B5EF4-FFF2-40B4-BE49-F238E27FC236}">
                <a16:creationId xmlns:a16="http://schemas.microsoft.com/office/drawing/2014/main" id="{F0FBCB80-DE01-A448-973D-BBA3B1937ED8}"/>
              </a:ext>
            </a:extLst>
          </p:cNvPr>
          <p:cNvPicPr>
            <a:picLocks noChangeAspect="1"/>
          </p:cNvPicPr>
          <p:nvPr/>
        </p:nvPicPr>
        <p:blipFill>
          <a:blip r:embed="rId2"/>
          <a:stretch>
            <a:fillRect/>
          </a:stretch>
        </p:blipFill>
        <p:spPr>
          <a:xfrm>
            <a:off x="838200" y="4438205"/>
            <a:ext cx="10669691" cy="1060342"/>
          </a:xfrm>
          <a:prstGeom prst="rect">
            <a:avLst/>
          </a:prstGeom>
        </p:spPr>
      </p:pic>
    </p:spTree>
    <p:extLst>
      <p:ext uri="{BB962C8B-B14F-4D97-AF65-F5344CB8AC3E}">
        <p14:creationId xmlns:p14="http://schemas.microsoft.com/office/powerpoint/2010/main" val="207162595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0314-5582-2D42-938E-0FCB3FDFD33E}"/>
              </a:ext>
            </a:extLst>
          </p:cNvPr>
          <p:cNvSpPr>
            <a:spLocks noGrp="1"/>
          </p:cNvSpPr>
          <p:nvPr>
            <p:ph type="title"/>
          </p:nvPr>
        </p:nvSpPr>
        <p:spPr>
          <a:xfrm>
            <a:off x="838200" y="239577"/>
            <a:ext cx="10515600" cy="1325563"/>
          </a:xfrm>
        </p:spPr>
        <p:txBody>
          <a:bodyPr/>
          <a:lstStyle/>
          <a:p>
            <a:r>
              <a:rPr lang="en-US" dirty="0"/>
              <a:t>Gated Recurrent Unit (GRU)</a:t>
            </a:r>
            <a:endParaRPr lang="en-PK" dirty="0"/>
          </a:p>
        </p:txBody>
      </p:sp>
      <p:sp>
        <p:nvSpPr>
          <p:cNvPr id="8" name="Rectangle 7">
            <a:extLst>
              <a:ext uri="{FF2B5EF4-FFF2-40B4-BE49-F238E27FC236}">
                <a16:creationId xmlns:a16="http://schemas.microsoft.com/office/drawing/2014/main" id="{A2C8587C-D29F-9E44-A6C3-ECEC86683CBF}"/>
              </a:ext>
            </a:extLst>
          </p:cNvPr>
          <p:cNvSpPr/>
          <p:nvPr/>
        </p:nvSpPr>
        <p:spPr>
          <a:xfrm>
            <a:off x="838200" y="1359453"/>
            <a:ext cx="10848813" cy="2677656"/>
          </a:xfrm>
          <a:prstGeom prst="rect">
            <a:avLst/>
          </a:prstGeom>
        </p:spPr>
        <p:txBody>
          <a:bodyPr wrap="square">
            <a:spAutoFit/>
          </a:bodyPr>
          <a:lstStyle/>
          <a:p>
            <a:pPr fontAlgn="base"/>
            <a:r>
              <a:rPr lang="en-GB" sz="2400" dirty="0">
                <a:latin typeface="-apple-system"/>
              </a:rPr>
              <a:t>The </a:t>
            </a:r>
            <a:r>
              <a:rPr lang="en-GB" sz="2400" b="1" dirty="0">
                <a:latin typeface="-apple-system"/>
              </a:rPr>
              <a:t>previous hidden </a:t>
            </a:r>
            <a:r>
              <a:rPr lang="en-GB" sz="2400" dirty="0">
                <a:latin typeface="-apple-system"/>
              </a:rPr>
              <a:t>state will first be multiplied by a trainable weight and will then undergo an element-wise multiplication with the </a:t>
            </a:r>
            <a:r>
              <a:rPr lang="en-GB" sz="2400" b="1" dirty="0">
                <a:latin typeface="-apple-system"/>
              </a:rPr>
              <a:t>reset vector.</a:t>
            </a:r>
            <a:r>
              <a:rPr lang="en-GB" sz="2400" dirty="0">
                <a:latin typeface="-apple-system"/>
              </a:rPr>
              <a:t> This operation will decide which information is to be kept from the previous time steps together with the new inputs. At the same time, the </a:t>
            </a:r>
            <a:r>
              <a:rPr lang="en-GB" sz="2400" b="1" dirty="0">
                <a:latin typeface="-apple-system"/>
              </a:rPr>
              <a:t>current input </a:t>
            </a:r>
            <a:r>
              <a:rPr lang="en-GB" sz="2400" dirty="0">
                <a:latin typeface="-apple-system"/>
              </a:rPr>
              <a:t>will also be multiplied by a trainable weight before being summed with the product of the </a:t>
            </a:r>
            <a:r>
              <a:rPr lang="en-GB" sz="2400" b="1" dirty="0">
                <a:latin typeface="-apple-system"/>
              </a:rPr>
              <a:t>reset vector </a:t>
            </a:r>
            <a:r>
              <a:rPr lang="en-GB" sz="2400" dirty="0">
                <a:latin typeface="-apple-system"/>
              </a:rPr>
              <a:t>and </a:t>
            </a:r>
            <a:r>
              <a:rPr lang="en-GB" sz="2400" b="1" dirty="0">
                <a:latin typeface="-apple-system"/>
              </a:rPr>
              <a:t>previous hidden </a:t>
            </a:r>
            <a:r>
              <a:rPr lang="en-GB" sz="2400" dirty="0">
                <a:latin typeface="-apple-system"/>
              </a:rPr>
              <a:t>state above. Lastly, a non-linear activation tanh function will be applied to the final result to obtain </a:t>
            </a:r>
            <a:r>
              <a:rPr lang="en-GB" sz="2400" b="1" dirty="0">
                <a:latin typeface="-apple-system"/>
              </a:rPr>
              <a:t>r</a:t>
            </a:r>
            <a:r>
              <a:rPr lang="en-GB" sz="2400" dirty="0">
                <a:latin typeface="-apple-system"/>
              </a:rPr>
              <a:t> in the equation below.</a:t>
            </a:r>
            <a:endParaRPr lang="en-GB" sz="2400" dirty="0">
              <a:latin typeface="Georgia" panose="02040502050405020303" pitchFamily="18" charset="0"/>
            </a:endParaRPr>
          </a:p>
        </p:txBody>
      </p:sp>
      <p:pic>
        <p:nvPicPr>
          <p:cNvPr id="3" name="Picture 2">
            <a:extLst>
              <a:ext uri="{FF2B5EF4-FFF2-40B4-BE49-F238E27FC236}">
                <a16:creationId xmlns:a16="http://schemas.microsoft.com/office/drawing/2014/main" id="{EFBB7572-B47B-244B-86DC-542F6D835D8A}"/>
              </a:ext>
            </a:extLst>
          </p:cNvPr>
          <p:cNvPicPr>
            <a:picLocks noChangeAspect="1"/>
          </p:cNvPicPr>
          <p:nvPr/>
        </p:nvPicPr>
        <p:blipFill>
          <a:blip r:embed="rId2"/>
          <a:stretch>
            <a:fillRect/>
          </a:stretch>
        </p:blipFill>
        <p:spPr>
          <a:xfrm>
            <a:off x="1303040" y="4521198"/>
            <a:ext cx="9363003" cy="977349"/>
          </a:xfrm>
          <a:prstGeom prst="rect">
            <a:avLst/>
          </a:prstGeom>
        </p:spPr>
      </p:pic>
    </p:spTree>
    <p:extLst>
      <p:ext uri="{BB962C8B-B14F-4D97-AF65-F5344CB8AC3E}">
        <p14:creationId xmlns:p14="http://schemas.microsoft.com/office/powerpoint/2010/main" val="11427469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0314-5582-2D42-938E-0FCB3FDFD33E}"/>
              </a:ext>
            </a:extLst>
          </p:cNvPr>
          <p:cNvSpPr>
            <a:spLocks noGrp="1"/>
          </p:cNvSpPr>
          <p:nvPr>
            <p:ph type="title"/>
          </p:nvPr>
        </p:nvSpPr>
        <p:spPr>
          <a:xfrm>
            <a:off x="838200" y="239577"/>
            <a:ext cx="10515600" cy="1325563"/>
          </a:xfrm>
        </p:spPr>
        <p:txBody>
          <a:bodyPr/>
          <a:lstStyle/>
          <a:p>
            <a:r>
              <a:rPr lang="en-US" dirty="0"/>
              <a:t>Gated Recurrent Unit (GRU)</a:t>
            </a:r>
            <a:endParaRPr lang="en-PK" dirty="0"/>
          </a:p>
        </p:txBody>
      </p:sp>
      <p:pic>
        <p:nvPicPr>
          <p:cNvPr id="10242" name="Picture 2">
            <a:extLst>
              <a:ext uri="{FF2B5EF4-FFF2-40B4-BE49-F238E27FC236}">
                <a16:creationId xmlns:a16="http://schemas.microsoft.com/office/drawing/2014/main" id="{4969AC78-B804-524E-A2D0-FBA9ED578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999" y="2247015"/>
            <a:ext cx="8772364" cy="45528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CCF3A0-D9AC-F447-9FC9-8FFD6DC668AF}"/>
              </a:ext>
            </a:extLst>
          </p:cNvPr>
          <p:cNvSpPr/>
          <p:nvPr/>
        </p:nvSpPr>
        <p:spPr>
          <a:xfrm>
            <a:off x="838200" y="1173473"/>
            <a:ext cx="10848813" cy="1200329"/>
          </a:xfrm>
          <a:prstGeom prst="rect">
            <a:avLst/>
          </a:prstGeom>
        </p:spPr>
        <p:txBody>
          <a:bodyPr wrap="square">
            <a:spAutoFit/>
          </a:bodyPr>
          <a:lstStyle/>
          <a:p>
            <a:pPr fontAlgn="base"/>
            <a:r>
              <a:rPr lang="en-GB" sz="2400" b="1" dirty="0"/>
              <a:t>Update Gate</a:t>
            </a:r>
          </a:p>
          <a:p>
            <a:pPr fontAlgn="base"/>
            <a:r>
              <a:rPr lang="en-GB" sz="2400" dirty="0"/>
              <a:t>Just like the </a:t>
            </a:r>
            <a:r>
              <a:rPr lang="en-GB" sz="2400" b="1" i="1" dirty="0"/>
              <a:t>Reset </a:t>
            </a:r>
            <a:r>
              <a:rPr lang="en-GB" sz="2400" dirty="0"/>
              <a:t>gate, the gate is computed using the previous hidden state and current input data.</a:t>
            </a:r>
          </a:p>
        </p:txBody>
      </p:sp>
    </p:spTree>
    <p:extLst>
      <p:ext uri="{BB962C8B-B14F-4D97-AF65-F5344CB8AC3E}">
        <p14:creationId xmlns:p14="http://schemas.microsoft.com/office/powerpoint/2010/main" val="398332711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0314-5582-2D42-938E-0FCB3FDFD33E}"/>
              </a:ext>
            </a:extLst>
          </p:cNvPr>
          <p:cNvSpPr>
            <a:spLocks noGrp="1"/>
          </p:cNvSpPr>
          <p:nvPr>
            <p:ph type="title"/>
          </p:nvPr>
        </p:nvSpPr>
        <p:spPr>
          <a:xfrm>
            <a:off x="838200" y="239577"/>
            <a:ext cx="10515600" cy="1325563"/>
          </a:xfrm>
        </p:spPr>
        <p:txBody>
          <a:bodyPr/>
          <a:lstStyle/>
          <a:p>
            <a:r>
              <a:rPr lang="en-US" dirty="0"/>
              <a:t>Gated Recurrent Unit (GRU)</a:t>
            </a:r>
            <a:endParaRPr lang="en-PK" dirty="0"/>
          </a:p>
        </p:txBody>
      </p:sp>
      <p:sp>
        <p:nvSpPr>
          <p:cNvPr id="8" name="Rectangle 7">
            <a:extLst>
              <a:ext uri="{FF2B5EF4-FFF2-40B4-BE49-F238E27FC236}">
                <a16:creationId xmlns:a16="http://schemas.microsoft.com/office/drawing/2014/main" id="{A2C8587C-D29F-9E44-A6C3-ECEC86683CBF}"/>
              </a:ext>
            </a:extLst>
          </p:cNvPr>
          <p:cNvSpPr/>
          <p:nvPr/>
        </p:nvSpPr>
        <p:spPr>
          <a:xfrm>
            <a:off x="619932" y="1359453"/>
            <a:ext cx="10733869" cy="6001643"/>
          </a:xfrm>
          <a:prstGeom prst="rect">
            <a:avLst/>
          </a:prstGeom>
        </p:spPr>
        <p:txBody>
          <a:bodyPr wrap="square">
            <a:spAutoFit/>
          </a:bodyPr>
          <a:lstStyle/>
          <a:p>
            <a:pPr fontAlgn="base"/>
            <a:r>
              <a:rPr lang="en-GB" sz="2400" b="1" dirty="0"/>
              <a:t>Update Gate</a:t>
            </a:r>
          </a:p>
          <a:p>
            <a:pPr marL="457200" indent="-457200" fontAlgn="base">
              <a:buFont typeface="Arial" panose="020B0604020202020204" pitchFamily="34" charset="0"/>
              <a:buChar char="•"/>
            </a:pPr>
            <a:r>
              <a:rPr lang="en-GB" sz="2400" dirty="0"/>
              <a:t>Both the </a:t>
            </a:r>
            <a:r>
              <a:rPr lang="en-GB" sz="2400" b="1" i="1" dirty="0"/>
              <a:t>Update</a:t>
            </a:r>
            <a:r>
              <a:rPr lang="en-GB" sz="2400" dirty="0"/>
              <a:t> and </a:t>
            </a:r>
            <a:r>
              <a:rPr lang="en-GB" sz="2400" b="1" i="1" dirty="0"/>
              <a:t>Reset </a:t>
            </a:r>
            <a:r>
              <a:rPr lang="en-GB" sz="2400" dirty="0"/>
              <a:t>gate vectors are created using the same formula, but, the weights multiplied with the input and hidden state are unique to each gate, which means that  the final vectors for each gate are different. This allows the gates to serve their specific purposes.</a:t>
            </a:r>
          </a:p>
          <a:p>
            <a:pPr marL="457200" indent="-457200" fontAlgn="base">
              <a:buFont typeface="Arial" panose="020B0604020202020204" pitchFamily="34" charset="0"/>
              <a:buChar char="•"/>
            </a:pPr>
            <a:endParaRPr lang="en-GB" sz="2400" dirty="0"/>
          </a:p>
          <a:p>
            <a:pPr marL="457200" indent="-457200" fontAlgn="base">
              <a:buFont typeface="Arial" panose="020B0604020202020204" pitchFamily="34" charset="0"/>
              <a:buChar char="•"/>
            </a:pPr>
            <a:endParaRPr lang="en-GB" sz="2400" dirty="0"/>
          </a:p>
          <a:p>
            <a:pPr marL="457200" indent="-457200" fontAlgn="base">
              <a:buFont typeface="Arial" panose="020B0604020202020204" pitchFamily="34" charset="0"/>
              <a:buChar char="•"/>
            </a:pPr>
            <a:r>
              <a:rPr lang="en-GB" sz="2400" dirty="0"/>
              <a:t>The </a:t>
            </a:r>
            <a:r>
              <a:rPr lang="en-GB" sz="2400" b="1" i="1" dirty="0"/>
              <a:t>Update</a:t>
            </a:r>
            <a:r>
              <a:rPr lang="en-GB" sz="2400" dirty="0"/>
              <a:t> vector will then undergo element-wise multiplication with the </a:t>
            </a:r>
            <a:r>
              <a:rPr lang="en-GB" sz="2400" b="1" dirty="0"/>
              <a:t>previous hidden state</a:t>
            </a:r>
            <a:r>
              <a:rPr lang="en-GB" sz="2400" dirty="0"/>
              <a:t> to obtain </a:t>
            </a:r>
            <a:r>
              <a:rPr lang="en-GB" sz="2400" b="1" i="1" dirty="0"/>
              <a:t>u</a:t>
            </a:r>
            <a:r>
              <a:rPr lang="en-GB" sz="2400" dirty="0"/>
              <a:t> in our equation below, which will be used to compute our final output later.</a:t>
            </a:r>
          </a:p>
          <a:p>
            <a:pPr marL="457200" indent="-457200" fontAlgn="base">
              <a:buFont typeface="Arial" panose="020B0604020202020204" pitchFamily="34" charset="0"/>
              <a:buChar char="•"/>
            </a:pPr>
            <a:endParaRPr lang="en-GB" sz="2400" dirty="0"/>
          </a:p>
          <a:p>
            <a:pPr marL="457200" indent="-457200" fontAlgn="base">
              <a:buFont typeface="Arial" panose="020B0604020202020204" pitchFamily="34" charset="0"/>
              <a:buChar char="•"/>
            </a:pPr>
            <a:endParaRPr lang="en-GB" sz="2400" dirty="0"/>
          </a:p>
          <a:p>
            <a:pPr marL="457200" indent="-457200" fontAlgn="base">
              <a:buFont typeface="Arial" panose="020B0604020202020204" pitchFamily="34" charset="0"/>
              <a:buChar char="•"/>
            </a:pPr>
            <a:r>
              <a:rPr lang="en-GB" sz="2400" dirty="0"/>
              <a:t>The purpose of the </a:t>
            </a:r>
            <a:r>
              <a:rPr lang="en-GB" sz="2400" b="1" i="1" dirty="0"/>
              <a:t>Update </a:t>
            </a:r>
            <a:r>
              <a:rPr lang="en-GB" sz="2400" dirty="0"/>
              <a:t>gate here is to help the model determine how much of the past information stored in the </a:t>
            </a:r>
            <a:r>
              <a:rPr lang="en-GB" sz="2400" b="1" dirty="0"/>
              <a:t>previous hidden state</a:t>
            </a:r>
            <a:r>
              <a:rPr lang="en-GB" sz="2400" dirty="0"/>
              <a:t> needs to be retained for the future.</a:t>
            </a:r>
          </a:p>
          <a:p>
            <a:pPr fontAlgn="base"/>
            <a:endParaRPr lang="en-GB" sz="2400" dirty="0"/>
          </a:p>
        </p:txBody>
      </p:sp>
      <p:pic>
        <p:nvPicPr>
          <p:cNvPr id="3" name="Picture 2">
            <a:extLst>
              <a:ext uri="{FF2B5EF4-FFF2-40B4-BE49-F238E27FC236}">
                <a16:creationId xmlns:a16="http://schemas.microsoft.com/office/drawing/2014/main" id="{E98139ED-CF34-4344-A8B5-137C17D83B22}"/>
              </a:ext>
            </a:extLst>
          </p:cNvPr>
          <p:cNvPicPr>
            <a:picLocks noChangeAspect="1"/>
          </p:cNvPicPr>
          <p:nvPr/>
        </p:nvPicPr>
        <p:blipFill>
          <a:blip r:embed="rId2"/>
          <a:stretch>
            <a:fillRect/>
          </a:stretch>
        </p:blipFill>
        <p:spPr>
          <a:xfrm>
            <a:off x="2781946" y="3289518"/>
            <a:ext cx="6628108" cy="662811"/>
          </a:xfrm>
          <a:prstGeom prst="rect">
            <a:avLst/>
          </a:prstGeom>
        </p:spPr>
      </p:pic>
      <p:pic>
        <p:nvPicPr>
          <p:cNvPr id="4" name="Picture 3">
            <a:extLst>
              <a:ext uri="{FF2B5EF4-FFF2-40B4-BE49-F238E27FC236}">
                <a16:creationId xmlns:a16="http://schemas.microsoft.com/office/drawing/2014/main" id="{1C763181-9D23-124D-80B7-0D0EC2D50E66}"/>
              </a:ext>
            </a:extLst>
          </p:cNvPr>
          <p:cNvPicPr>
            <a:picLocks noChangeAspect="1"/>
          </p:cNvPicPr>
          <p:nvPr/>
        </p:nvPicPr>
        <p:blipFill>
          <a:blip r:embed="rId3"/>
          <a:stretch>
            <a:fillRect/>
          </a:stretch>
        </p:blipFill>
        <p:spPr>
          <a:xfrm>
            <a:off x="2974383" y="5206807"/>
            <a:ext cx="2895600" cy="469900"/>
          </a:xfrm>
          <a:prstGeom prst="rect">
            <a:avLst/>
          </a:prstGeom>
        </p:spPr>
      </p:pic>
    </p:spTree>
    <p:extLst>
      <p:ext uri="{BB962C8B-B14F-4D97-AF65-F5344CB8AC3E}">
        <p14:creationId xmlns:p14="http://schemas.microsoft.com/office/powerpoint/2010/main" val="242518968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0314-5582-2D42-938E-0FCB3FDFD33E}"/>
              </a:ext>
            </a:extLst>
          </p:cNvPr>
          <p:cNvSpPr>
            <a:spLocks noGrp="1"/>
          </p:cNvSpPr>
          <p:nvPr>
            <p:ph type="title"/>
          </p:nvPr>
        </p:nvSpPr>
        <p:spPr>
          <a:xfrm>
            <a:off x="838200" y="239577"/>
            <a:ext cx="10515600" cy="1325563"/>
          </a:xfrm>
        </p:spPr>
        <p:txBody>
          <a:bodyPr/>
          <a:lstStyle/>
          <a:p>
            <a:r>
              <a:rPr lang="en-US" dirty="0"/>
              <a:t>Gated Recurrent Unit (GRU)</a:t>
            </a:r>
            <a:endParaRPr lang="en-PK" dirty="0"/>
          </a:p>
        </p:txBody>
      </p:sp>
      <p:sp>
        <p:nvSpPr>
          <p:cNvPr id="8" name="Rectangle 7">
            <a:extLst>
              <a:ext uri="{FF2B5EF4-FFF2-40B4-BE49-F238E27FC236}">
                <a16:creationId xmlns:a16="http://schemas.microsoft.com/office/drawing/2014/main" id="{A2C8587C-D29F-9E44-A6C3-ECEC86683CBF}"/>
              </a:ext>
            </a:extLst>
          </p:cNvPr>
          <p:cNvSpPr/>
          <p:nvPr/>
        </p:nvSpPr>
        <p:spPr>
          <a:xfrm>
            <a:off x="838200" y="1211197"/>
            <a:ext cx="10733869" cy="707886"/>
          </a:xfrm>
          <a:prstGeom prst="rect">
            <a:avLst/>
          </a:prstGeom>
        </p:spPr>
        <p:txBody>
          <a:bodyPr wrap="square">
            <a:spAutoFit/>
          </a:bodyPr>
          <a:lstStyle/>
          <a:p>
            <a:pPr fontAlgn="base"/>
            <a:r>
              <a:rPr lang="en-GB" sz="2000" b="1" dirty="0"/>
              <a:t>Combining the outputs</a:t>
            </a:r>
          </a:p>
          <a:p>
            <a:pPr fontAlgn="base"/>
            <a:r>
              <a:rPr lang="en-GB" sz="2000" dirty="0"/>
              <a:t>In the last step, we will be reusing the </a:t>
            </a:r>
            <a:r>
              <a:rPr lang="en-GB" sz="2000" b="1" i="1" dirty="0"/>
              <a:t>Update</a:t>
            </a:r>
            <a:r>
              <a:rPr lang="en-GB" sz="2000" dirty="0"/>
              <a:t> gate and obtaining the </a:t>
            </a:r>
            <a:r>
              <a:rPr lang="en-GB" sz="2000" b="1" dirty="0"/>
              <a:t>updated hidden state</a:t>
            </a:r>
            <a:endParaRPr lang="en-GB" sz="2000" dirty="0"/>
          </a:p>
        </p:txBody>
      </p:sp>
      <p:pic>
        <p:nvPicPr>
          <p:cNvPr id="12290" name="Picture 2">
            <a:extLst>
              <a:ext uri="{FF2B5EF4-FFF2-40B4-BE49-F238E27FC236}">
                <a16:creationId xmlns:a16="http://schemas.microsoft.com/office/drawing/2014/main" id="{7F406D80-EE8F-7C41-A181-12B6A5926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487" y="2438051"/>
            <a:ext cx="7873462" cy="418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78902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5D1C-C0E1-1F47-81DD-94C0F34AD868}"/>
              </a:ext>
            </a:extLst>
          </p:cNvPr>
          <p:cNvSpPr>
            <a:spLocks noGrp="1"/>
          </p:cNvSpPr>
          <p:nvPr>
            <p:ph type="title"/>
          </p:nvPr>
        </p:nvSpPr>
        <p:spPr/>
        <p:txBody>
          <a:bodyPr/>
          <a:lstStyle/>
          <a:p>
            <a:r>
              <a:rPr lang="en-PK" dirty="0"/>
              <a:t>Standard RNN</a:t>
            </a:r>
          </a:p>
        </p:txBody>
      </p:sp>
      <p:sp>
        <p:nvSpPr>
          <p:cNvPr id="3" name="Content Placeholder 2">
            <a:extLst>
              <a:ext uri="{FF2B5EF4-FFF2-40B4-BE49-F238E27FC236}">
                <a16:creationId xmlns:a16="http://schemas.microsoft.com/office/drawing/2014/main" id="{C6BF8334-A0B7-AC4D-96B5-3A693FDDA1FF}"/>
              </a:ext>
            </a:extLst>
          </p:cNvPr>
          <p:cNvSpPr>
            <a:spLocks noGrp="1"/>
          </p:cNvSpPr>
          <p:nvPr>
            <p:ph idx="1"/>
          </p:nvPr>
        </p:nvSpPr>
        <p:spPr/>
        <p:txBody>
          <a:bodyPr/>
          <a:lstStyle/>
          <a:p>
            <a:endParaRPr lang="en-PK"/>
          </a:p>
        </p:txBody>
      </p:sp>
      <p:pic>
        <p:nvPicPr>
          <p:cNvPr id="4" name="Picture 3">
            <a:extLst>
              <a:ext uri="{FF2B5EF4-FFF2-40B4-BE49-F238E27FC236}">
                <a16:creationId xmlns:a16="http://schemas.microsoft.com/office/drawing/2014/main" id="{3360C247-4DE5-9646-BA21-BBCE086B2CDB}"/>
              </a:ext>
            </a:extLst>
          </p:cNvPr>
          <p:cNvPicPr>
            <a:picLocks noChangeAspect="1"/>
          </p:cNvPicPr>
          <p:nvPr/>
        </p:nvPicPr>
        <p:blipFill>
          <a:blip r:embed="rId2"/>
          <a:stretch>
            <a:fillRect/>
          </a:stretch>
        </p:blipFill>
        <p:spPr>
          <a:xfrm>
            <a:off x="0" y="1718398"/>
            <a:ext cx="12192000" cy="4565791"/>
          </a:xfrm>
          <a:prstGeom prst="rect">
            <a:avLst/>
          </a:prstGeom>
        </p:spPr>
      </p:pic>
    </p:spTree>
    <p:extLst>
      <p:ext uri="{BB962C8B-B14F-4D97-AF65-F5344CB8AC3E}">
        <p14:creationId xmlns:p14="http://schemas.microsoft.com/office/powerpoint/2010/main" val="26250428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0314-5582-2D42-938E-0FCB3FDFD33E}"/>
              </a:ext>
            </a:extLst>
          </p:cNvPr>
          <p:cNvSpPr>
            <a:spLocks noGrp="1"/>
          </p:cNvSpPr>
          <p:nvPr>
            <p:ph type="title"/>
          </p:nvPr>
        </p:nvSpPr>
        <p:spPr>
          <a:xfrm>
            <a:off x="838200" y="239577"/>
            <a:ext cx="10515600" cy="1325563"/>
          </a:xfrm>
        </p:spPr>
        <p:txBody>
          <a:bodyPr/>
          <a:lstStyle/>
          <a:p>
            <a:r>
              <a:rPr lang="en-US" dirty="0"/>
              <a:t>Gated Recurrent Unit (GRU)</a:t>
            </a:r>
            <a:endParaRPr lang="en-PK" dirty="0"/>
          </a:p>
        </p:txBody>
      </p:sp>
      <p:sp>
        <p:nvSpPr>
          <p:cNvPr id="8" name="Rectangle 7">
            <a:extLst>
              <a:ext uri="{FF2B5EF4-FFF2-40B4-BE49-F238E27FC236}">
                <a16:creationId xmlns:a16="http://schemas.microsoft.com/office/drawing/2014/main" id="{A2C8587C-D29F-9E44-A6C3-ECEC86683CBF}"/>
              </a:ext>
            </a:extLst>
          </p:cNvPr>
          <p:cNvSpPr/>
          <p:nvPr/>
        </p:nvSpPr>
        <p:spPr>
          <a:xfrm>
            <a:off x="838200" y="1219968"/>
            <a:ext cx="10733869" cy="6063198"/>
          </a:xfrm>
          <a:prstGeom prst="rect">
            <a:avLst/>
          </a:prstGeom>
        </p:spPr>
        <p:txBody>
          <a:bodyPr wrap="square">
            <a:spAutoFit/>
          </a:bodyPr>
          <a:lstStyle/>
          <a:p>
            <a:pPr fontAlgn="base"/>
            <a:r>
              <a:rPr lang="en-GB" sz="2800" b="1" dirty="0"/>
              <a:t>Combining the outputs</a:t>
            </a:r>
          </a:p>
          <a:p>
            <a:pPr marL="342900" indent="-342900" fontAlgn="base">
              <a:buFont typeface="Arial" panose="020B0604020202020204" pitchFamily="34" charset="0"/>
              <a:buChar char="•"/>
            </a:pPr>
            <a:r>
              <a:rPr lang="en-GB" sz="2400" dirty="0"/>
              <a:t>This time, we will be taking the element-wise inverse version of the same </a:t>
            </a:r>
            <a:r>
              <a:rPr lang="en-GB" sz="2400" b="1" i="1" dirty="0"/>
              <a:t>Update </a:t>
            </a:r>
            <a:r>
              <a:rPr lang="en-GB" sz="2400" dirty="0"/>
              <a:t>vector (</a:t>
            </a:r>
            <a:r>
              <a:rPr lang="en-GB" sz="2400" i="1" dirty="0"/>
              <a:t>1 - </a:t>
            </a:r>
            <a:r>
              <a:rPr lang="en-GB" sz="2400" b="1" i="1" dirty="0"/>
              <a:t>Update</a:t>
            </a:r>
            <a:r>
              <a:rPr lang="en-GB" sz="2400" dirty="0"/>
              <a:t> </a:t>
            </a:r>
            <a:r>
              <a:rPr lang="en-GB" sz="2400" i="1" dirty="0"/>
              <a:t>gate</a:t>
            </a:r>
            <a:r>
              <a:rPr lang="en-GB" sz="2400" dirty="0"/>
              <a:t>) and doing an element-wise multiplication with our output from the </a:t>
            </a:r>
            <a:r>
              <a:rPr lang="en-GB" sz="2400" b="1" i="1" dirty="0"/>
              <a:t>Reset </a:t>
            </a:r>
            <a:r>
              <a:rPr lang="en-GB" sz="2400" dirty="0"/>
              <a:t>gate, </a:t>
            </a:r>
            <a:r>
              <a:rPr lang="en-GB" sz="2400" b="1" i="1" dirty="0"/>
              <a:t>r</a:t>
            </a:r>
            <a:r>
              <a:rPr lang="en-GB" sz="2400" dirty="0"/>
              <a:t>. The purpose of this operation is for the </a:t>
            </a:r>
            <a:r>
              <a:rPr lang="en-GB" sz="2400" b="1" i="1" dirty="0"/>
              <a:t>Update </a:t>
            </a:r>
            <a:r>
              <a:rPr lang="en-GB" sz="2400" dirty="0"/>
              <a:t>gate to determine what portion of the new information should be stored in the </a:t>
            </a:r>
            <a:r>
              <a:rPr lang="en-GB" sz="2400" b="1" dirty="0"/>
              <a:t>hidden state</a:t>
            </a:r>
            <a:r>
              <a:rPr lang="en-GB" sz="2400" dirty="0"/>
              <a:t>.</a:t>
            </a:r>
          </a:p>
          <a:p>
            <a:pPr marL="342900" indent="-342900" fontAlgn="base">
              <a:buFont typeface="Arial" panose="020B0604020202020204" pitchFamily="34" charset="0"/>
              <a:buChar char="•"/>
            </a:pPr>
            <a:r>
              <a:rPr lang="en-GB" sz="2400" dirty="0"/>
              <a:t>Lastly, the result from the above operations will be summed with our output from the </a:t>
            </a:r>
            <a:r>
              <a:rPr lang="en-GB" sz="2400" b="1" i="1" dirty="0"/>
              <a:t>Update</a:t>
            </a:r>
            <a:r>
              <a:rPr lang="en-GB" sz="2400" dirty="0"/>
              <a:t> gate in the previous step, </a:t>
            </a:r>
            <a:r>
              <a:rPr lang="en-GB" sz="2400" b="1" i="1" dirty="0"/>
              <a:t>u</a:t>
            </a:r>
            <a:r>
              <a:rPr lang="en-GB" sz="2400" dirty="0"/>
              <a:t>. This will give us our </a:t>
            </a:r>
            <a:r>
              <a:rPr lang="en-GB" sz="2400" b="1" dirty="0"/>
              <a:t>new</a:t>
            </a:r>
            <a:r>
              <a:rPr lang="en-GB" sz="2400" dirty="0"/>
              <a:t> and</a:t>
            </a:r>
            <a:r>
              <a:rPr lang="en-GB" sz="2400" b="1" dirty="0"/>
              <a:t> updated hidden state</a:t>
            </a:r>
            <a:r>
              <a:rPr lang="en-GB" sz="2400" dirty="0"/>
              <a:t>.</a:t>
            </a:r>
          </a:p>
          <a:p>
            <a:pPr marL="342900" indent="-342900" fontAlgn="base">
              <a:buFont typeface="Arial" panose="020B0604020202020204" pitchFamily="34" charset="0"/>
              <a:buChar char="•"/>
            </a:pPr>
            <a:endParaRPr lang="en-GB" sz="2400" dirty="0"/>
          </a:p>
          <a:p>
            <a:pPr marL="342900" indent="-342900" fontAlgn="base">
              <a:buFont typeface="Arial" panose="020B0604020202020204" pitchFamily="34" charset="0"/>
              <a:buChar char="•"/>
            </a:pPr>
            <a:endParaRPr lang="en-GB" sz="2400" dirty="0"/>
          </a:p>
          <a:p>
            <a:pPr marL="342900" indent="-342900" fontAlgn="base">
              <a:buFont typeface="Arial" panose="020B0604020202020204" pitchFamily="34" charset="0"/>
              <a:buChar char="•"/>
            </a:pPr>
            <a:endParaRPr lang="en-GB" sz="2400" dirty="0"/>
          </a:p>
          <a:p>
            <a:pPr marL="342900" indent="-342900" fontAlgn="base">
              <a:buFont typeface="Arial" panose="020B0604020202020204" pitchFamily="34" charset="0"/>
              <a:buChar char="•"/>
            </a:pPr>
            <a:r>
              <a:rPr lang="en-GB" sz="2400" dirty="0"/>
              <a:t>We can use this </a:t>
            </a:r>
            <a:r>
              <a:rPr lang="en-GB" sz="2400" b="1" dirty="0"/>
              <a:t>new </a:t>
            </a:r>
            <a:r>
              <a:rPr lang="en-GB" sz="2400" dirty="0"/>
              <a:t>hidden state as our output for that time step as well by passing it through a linear activation layer.</a:t>
            </a:r>
          </a:p>
          <a:p>
            <a:br>
              <a:rPr lang="en-GB" sz="2400" dirty="0"/>
            </a:br>
            <a:endParaRPr lang="en-GB" sz="2400" dirty="0"/>
          </a:p>
        </p:txBody>
      </p:sp>
      <p:pic>
        <p:nvPicPr>
          <p:cNvPr id="3" name="Picture 2">
            <a:extLst>
              <a:ext uri="{FF2B5EF4-FFF2-40B4-BE49-F238E27FC236}">
                <a16:creationId xmlns:a16="http://schemas.microsoft.com/office/drawing/2014/main" id="{4CAA854E-12E7-EA4B-84FA-744962EB4885}"/>
              </a:ext>
            </a:extLst>
          </p:cNvPr>
          <p:cNvPicPr>
            <a:picLocks noChangeAspect="1"/>
          </p:cNvPicPr>
          <p:nvPr/>
        </p:nvPicPr>
        <p:blipFill>
          <a:blip r:embed="rId2"/>
          <a:stretch>
            <a:fillRect/>
          </a:stretch>
        </p:blipFill>
        <p:spPr>
          <a:xfrm>
            <a:off x="3610904" y="4567063"/>
            <a:ext cx="4970192" cy="810847"/>
          </a:xfrm>
          <a:prstGeom prst="rect">
            <a:avLst/>
          </a:prstGeom>
        </p:spPr>
      </p:pic>
    </p:spTree>
    <p:extLst>
      <p:ext uri="{BB962C8B-B14F-4D97-AF65-F5344CB8AC3E}">
        <p14:creationId xmlns:p14="http://schemas.microsoft.com/office/powerpoint/2010/main" val="378072358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vs. LSTM</a:t>
            </a:r>
          </a:p>
        </p:txBody>
      </p:sp>
      <p:sp>
        <p:nvSpPr>
          <p:cNvPr id="3" name="Content Placeholder 2"/>
          <p:cNvSpPr>
            <a:spLocks noGrp="1"/>
          </p:cNvSpPr>
          <p:nvPr>
            <p:ph idx="1"/>
          </p:nvPr>
        </p:nvSpPr>
        <p:spPr>
          <a:xfrm>
            <a:off x="838200" y="1371601"/>
            <a:ext cx="10515600" cy="3488267"/>
          </a:xfrm>
        </p:spPr>
        <p:txBody>
          <a:bodyPr/>
          <a:lstStyle/>
          <a:p>
            <a:r>
              <a:rPr lang="en-US" dirty="0"/>
              <a:t>GRU has significantly fewer parameters and trains faster.</a:t>
            </a:r>
          </a:p>
          <a:p>
            <a:r>
              <a:rPr lang="en-US" dirty="0"/>
              <a:t>Experimental results comparing the two are still inconclusive, many problems they perform the same, but each has problems on which they work better.</a:t>
            </a:r>
          </a:p>
        </p:txBody>
      </p:sp>
      <p:sp>
        <p:nvSpPr>
          <p:cNvPr id="4" name="Slide Number Placeholder 3"/>
          <p:cNvSpPr>
            <a:spLocks noGrp="1"/>
          </p:cNvSpPr>
          <p:nvPr>
            <p:ph type="sldNum" sz="quarter" idx="11"/>
          </p:nvPr>
        </p:nvSpPr>
        <p:spPr/>
        <p:txBody>
          <a:bodyPr/>
          <a:lstStyle/>
          <a:p>
            <a:fld id="{1D553280-E9B5-4529-AC08-074397BE5D29}" type="slidenum">
              <a:rPr lang="en-US" smtClean="0"/>
              <a:pPr/>
              <a:t>41</a:t>
            </a:fld>
            <a:endParaRPr lang="en-US">
              <a:latin typeface="+mn-lt"/>
            </a:endParaRPr>
          </a:p>
        </p:txBody>
      </p:sp>
    </p:spTree>
    <p:extLst>
      <p:ext uri="{BB962C8B-B14F-4D97-AF65-F5344CB8AC3E}">
        <p14:creationId xmlns:p14="http://schemas.microsoft.com/office/powerpoint/2010/main" val="421276804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a:t>
            </a:r>
          </a:p>
        </p:txBody>
      </p:sp>
      <p:sp>
        <p:nvSpPr>
          <p:cNvPr id="3" name="Content Placeholder 2"/>
          <p:cNvSpPr>
            <a:spLocks noGrp="1"/>
          </p:cNvSpPr>
          <p:nvPr>
            <p:ph idx="1"/>
          </p:nvPr>
        </p:nvSpPr>
        <p:spPr>
          <a:xfrm>
            <a:off x="838200" y="1371600"/>
            <a:ext cx="10766367" cy="4687888"/>
          </a:xfrm>
        </p:spPr>
        <p:txBody>
          <a:bodyPr>
            <a:normAutofit/>
          </a:bodyPr>
          <a:lstStyle/>
          <a:p>
            <a:r>
              <a:rPr lang="en-US" dirty="0"/>
              <a:t>For many applications, it helps to add “attention” to RNNs.</a:t>
            </a:r>
          </a:p>
          <a:p>
            <a:r>
              <a:rPr lang="en-US" dirty="0"/>
              <a:t>Allows network to learn to attend to different parts of the input at different time steps, shifting its attention to focus on different aspects during its processing.</a:t>
            </a:r>
          </a:p>
          <a:p>
            <a:r>
              <a:rPr lang="en-US" dirty="0"/>
              <a:t>Used in image captioning to focus on different parts of an image when generating different parts of the output sentence.</a:t>
            </a:r>
          </a:p>
          <a:p>
            <a:r>
              <a:rPr lang="en-US" dirty="0"/>
              <a:t>In MT, allows focusing attention on different parts of the source sentence when generating different parts of the translation.</a:t>
            </a:r>
          </a:p>
        </p:txBody>
      </p:sp>
      <p:sp>
        <p:nvSpPr>
          <p:cNvPr id="4" name="Slide Number Placeholder 3"/>
          <p:cNvSpPr>
            <a:spLocks noGrp="1"/>
          </p:cNvSpPr>
          <p:nvPr>
            <p:ph type="sldNum" sz="quarter" idx="11"/>
          </p:nvPr>
        </p:nvSpPr>
        <p:spPr/>
        <p:txBody>
          <a:bodyPr/>
          <a:lstStyle/>
          <a:p>
            <a:fld id="{1D553280-E9B5-4529-AC08-074397BE5D29}" type="slidenum">
              <a:rPr lang="en-US" smtClean="0"/>
              <a:pPr/>
              <a:t>42</a:t>
            </a:fld>
            <a:endParaRPr lang="en-US">
              <a:latin typeface="+mn-lt"/>
            </a:endParaRPr>
          </a:p>
        </p:txBody>
      </p:sp>
    </p:spTree>
    <p:extLst>
      <p:ext uri="{BB962C8B-B14F-4D97-AF65-F5344CB8AC3E}">
        <p14:creationId xmlns:p14="http://schemas.microsoft.com/office/powerpoint/2010/main" val="308197619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for Image Caption</a:t>
            </a:r>
            <a:endParaRPr lang="en-US" dirty="0">
              <a:solidFill>
                <a:srgbClr val="006600"/>
              </a:solidFill>
            </a:endParaRPr>
          </a:p>
        </p:txBody>
      </p:sp>
      <p:sp>
        <p:nvSpPr>
          <p:cNvPr id="4" name="Slide Number Placeholder 3"/>
          <p:cNvSpPr>
            <a:spLocks noGrp="1"/>
          </p:cNvSpPr>
          <p:nvPr>
            <p:ph type="sldNum" sz="quarter" idx="11"/>
          </p:nvPr>
        </p:nvSpPr>
        <p:spPr/>
        <p:txBody>
          <a:bodyPr/>
          <a:lstStyle/>
          <a:p>
            <a:fld id="{1D553280-E9B5-4529-AC08-074397BE5D29}" type="slidenum">
              <a:rPr lang="en-US" smtClean="0"/>
              <a:pPr/>
              <a:t>43</a:t>
            </a:fld>
            <a:endParaRPr lang="en-US">
              <a:latin typeface="+mn-lt"/>
            </a:endParaRPr>
          </a:p>
        </p:txBody>
      </p:sp>
      <p:pic>
        <p:nvPicPr>
          <p:cNvPr id="1027" name="Picture 3"/>
          <p:cNvPicPr>
            <a:picLocks noChangeAspect="1" noChangeArrowheads="1"/>
          </p:cNvPicPr>
          <p:nvPr/>
        </p:nvPicPr>
        <p:blipFill>
          <a:blip r:embed="rId2" cstate="print"/>
          <a:srcRect/>
          <a:stretch>
            <a:fillRect/>
          </a:stretch>
        </p:blipFill>
        <p:spPr bwMode="auto">
          <a:xfrm>
            <a:off x="1573878" y="1429215"/>
            <a:ext cx="8509001" cy="5428785"/>
          </a:xfrm>
          <a:prstGeom prst="rect">
            <a:avLst/>
          </a:prstGeom>
          <a:noFill/>
          <a:ln w="9525">
            <a:noFill/>
            <a:miter lim="800000"/>
            <a:headEnd/>
            <a:tailEnd/>
          </a:ln>
        </p:spPr>
      </p:pic>
    </p:spTree>
    <p:extLst>
      <p:ext uri="{BB962C8B-B14F-4D97-AF65-F5344CB8AC3E}">
        <p14:creationId xmlns:p14="http://schemas.microsoft.com/office/powerpoint/2010/main" val="253354629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By adding “gates” to an RNN, we can prevent the vanishing/exploding gradient problem.</a:t>
            </a:r>
          </a:p>
          <a:p>
            <a:r>
              <a:rPr lang="en-US" dirty="0"/>
              <a:t>Trained LSTMs/GRUs can retain state information longer and handle long-distance dependencies.</a:t>
            </a:r>
          </a:p>
          <a:p>
            <a:r>
              <a:rPr lang="en-US" dirty="0"/>
              <a:t>Recent impressive results on a range of challenging NLP problems.</a:t>
            </a:r>
          </a:p>
        </p:txBody>
      </p:sp>
      <p:sp>
        <p:nvSpPr>
          <p:cNvPr id="4" name="Slide Number Placeholder 3"/>
          <p:cNvSpPr>
            <a:spLocks noGrp="1"/>
          </p:cNvSpPr>
          <p:nvPr>
            <p:ph type="sldNum" sz="quarter" idx="11"/>
          </p:nvPr>
        </p:nvSpPr>
        <p:spPr/>
        <p:txBody>
          <a:bodyPr/>
          <a:lstStyle/>
          <a:p>
            <a:fld id="{1D553280-E9B5-4529-AC08-074397BE5D29}" type="slidenum">
              <a:rPr lang="en-US" smtClean="0"/>
              <a:pPr/>
              <a:t>44</a:t>
            </a:fld>
            <a:endParaRPr lang="en-US">
              <a:latin typeface="+mn-lt"/>
            </a:endParaRPr>
          </a:p>
        </p:txBody>
      </p:sp>
    </p:spTree>
    <p:extLst>
      <p:ext uri="{BB962C8B-B14F-4D97-AF65-F5344CB8AC3E}">
        <p14:creationId xmlns:p14="http://schemas.microsoft.com/office/powerpoint/2010/main" val="416834536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253A-22E3-4240-9A6F-C81DF77418CE}"/>
              </a:ext>
            </a:extLst>
          </p:cNvPr>
          <p:cNvSpPr>
            <a:spLocks noGrp="1"/>
          </p:cNvSpPr>
          <p:nvPr>
            <p:ph type="title"/>
          </p:nvPr>
        </p:nvSpPr>
        <p:spPr/>
        <p:txBody>
          <a:bodyPr/>
          <a:lstStyle/>
          <a:p>
            <a:r>
              <a:rPr lang="en-PK" dirty="0"/>
              <a:t>Further Learning</a:t>
            </a:r>
          </a:p>
        </p:txBody>
      </p:sp>
      <p:sp>
        <p:nvSpPr>
          <p:cNvPr id="3" name="Content Placeholder 2">
            <a:extLst>
              <a:ext uri="{FF2B5EF4-FFF2-40B4-BE49-F238E27FC236}">
                <a16:creationId xmlns:a16="http://schemas.microsoft.com/office/drawing/2014/main" id="{BB6996D2-45AE-EB44-9BF9-CCD411BF0C1B}"/>
              </a:ext>
            </a:extLst>
          </p:cNvPr>
          <p:cNvSpPr>
            <a:spLocks noGrp="1"/>
          </p:cNvSpPr>
          <p:nvPr>
            <p:ph idx="1"/>
          </p:nvPr>
        </p:nvSpPr>
        <p:spPr>
          <a:xfrm>
            <a:off x="838200" y="1825625"/>
            <a:ext cx="10515600" cy="4667250"/>
          </a:xfrm>
        </p:spPr>
        <p:txBody>
          <a:bodyPr>
            <a:normAutofit/>
          </a:bodyPr>
          <a:lstStyle/>
          <a:p>
            <a:r>
              <a:rPr lang="en-GB" dirty="0">
                <a:hlinkClick r:id="rId2"/>
              </a:rPr>
              <a:t>https://medium.com/@jianqiangma/all-about-recurrent-neural-networks-9e5ae2936f6e</a:t>
            </a:r>
            <a:endParaRPr lang="en-GB" dirty="0"/>
          </a:p>
          <a:p>
            <a:r>
              <a:rPr lang="en-GB" dirty="0">
                <a:hlinkClick r:id="rId3"/>
              </a:rPr>
              <a:t>https://towardsdatascience.com/natural-language-processing-from-basics-to-using-rnn-and-lstm-ef6779e4ae66</a:t>
            </a:r>
            <a:endParaRPr lang="en-GB" dirty="0"/>
          </a:p>
          <a:p>
            <a:r>
              <a:rPr lang="en-GB" dirty="0">
                <a:hlinkClick r:id="rId4"/>
              </a:rPr>
              <a:t>http://colah.github.io/posts/2015-08-Understanding-LSTMs/</a:t>
            </a:r>
            <a:endParaRPr lang="en-GB" dirty="0"/>
          </a:p>
          <a:p>
            <a:r>
              <a:rPr lang="en-GB" dirty="0">
                <a:hlinkClick r:id="rId5"/>
              </a:rPr>
              <a:t>https://www.youtube.com/watch?v=j_ohosux8bI</a:t>
            </a:r>
            <a:br>
              <a:rPr lang="en-GB" dirty="0"/>
            </a:br>
            <a:r>
              <a:rPr lang="en-GB" dirty="0">
                <a:hlinkClick r:id="rId6"/>
              </a:rPr>
              <a:t>https://towardsdatascience.com/recurrent-neural-network-head-to-toe-d58ff2f2dab3</a:t>
            </a:r>
            <a:endParaRPr lang="en-GB" dirty="0"/>
          </a:p>
          <a:p>
            <a:r>
              <a:rPr lang="en-GB" dirty="0">
                <a:hlinkClick r:id="rId7"/>
              </a:rPr>
              <a:t>https://medium.com/datadriveninvestor/how-do-lstm-networks-solve-the-problem-of-vanishing-gradients-a6784971a577</a:t>
            </a:r>
            <a:endParaRPr lang="en-GB" dirty="0"/>
          </a:p>
          <a:p>
            <a:endParaRPr lang="en-PK" dirty="0"/>
          </a:p>
        </p:txBody>
      </p:sp>
    </p:spTree>
    <p:extLst>
      <p:ext uri="{BB962C8B-B14F-4D97-AF65-F5344CB8AC3E}">
        <p14:creationId xmlns:p14="http://schemas.microsoft.com/office/powerpoint/2010/main" val="243681642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vs. LSTM</a:t>
            </a:r>
          </a:p>
        </p:txBody>
      </p:sp>
      <p:sp>
        <p:nvSpPr>
          <p:cNvPr id="3" name="Content Placeholder 2"/>
          <p:cNvSpPr>
            <a:spLocks noGrp="1"/>
          </p:cNvSpPr>
          <p:nvPr>
            <p:ph idx="1"/>
          </p:nvPr>
        </p:nvSpPr>
        <p:spPr>
          <a:xfrm>
            <a:off x="2209800" y="1371601"/>
            <a:ext cx="7772400" cy="3488267"/>
          </a:xfrm>
        </p:spPr>
        <p:txBody>
          <a:bodyPr/>
          <a:lstStyle/>
          <a:p>
            <a:r>
              <a:rPr lang="en-US" dirty="0"/>
              <a:t>GRU has significantly fewer parameters and trains faster.</a:t>
            </a:r>
          </a:p>
          <a:p>
            <a:r>
              <a:rPr lang="en-US" dirty="0"/>
              <a:t>Experimental results comparing the two are still inconclusive, many problems they perform the same, but each has problems on which they work better.</a:t>
            </a:r>
          </a:p>
        </p:txBody>
      </p:sp>
      <p:sp>
        <p:nvSpPr>
          <p:cNvPr id="4" name="Slide Number Placeholder 3"/>
          <p:cNvSpPr>
            <a:spLocks noGrp="1"/>
          </p:cNvSpPr>
          <p:nvPr>
            <p:ph type="sldNum" sz="quarter" idx="11"/>
          </p:nvPr>
        </p:nvSpPr>
        <p:spPr/>
        <p:txBody>
          <a:bodyPr/>
          <a:lstStyle/>
          <a:p>
            <a:fld id="{1D553280-E9B5-4529-AC08-074397BE5D29}" type="slidenum">
              <a:rPr lang="en-US" smtClean="0"/>
              <a:pPr/>
              <a:t>46</a:t>
            </a:fld>
            <a:endParaRPr lang="en-US">
              <a:latin typeface="+mn-lt"/>
            </a:endParaRPr>
          </a:p>
        </p:txBody>
      </p:sp>
    </p:spTree>
    <p:extLst>
      <p:ext uri="{BB962C8B-B14F-4D97-AF65-F5344CB8AC3E}">
        <p14:creationId xmlns:p14="http://schemas.microsoft.com/office/powerpoint/2010/main" val="380468874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6E6A-5DC4-914F-B523-C700A0FB891B}"/>
              </a:ext>
            </a:extLst>
          </p:cNvPr>
          <p:cNvSpPr>
            <a:spLocks noGrp="1"/>
          </p:cNvSpPr>
          <p:nvPr>
            <p:ph type="title"/>
          </p:nvPr>
        </p:nvSpPr>
        <p:spPr/>
        <p:txBody>
          <a:bodyPr/>
          <a:lstStyle/>
          <a:p>
            <a:r>
              <a:rPr lang="en-US" dirty="0"/>
              <a:t>Long Short-Term Memory (LSTM)</a:t>
            </a:r>
            <a:endParaRPr lang="en-PK" dirty="0"/>
          </a:p>
        </p:txBody>
      </p:sp>
      <p:sp>
        <p:nvSpPr>
          <p:cNvPr id="3" name="Content Placeholder 2">
            <a:extLst>
              <a:ext uri="{FF2B5EF4-FFF2-40B4-BE49-F238E27FC236}">
                <a16:creationId xmlns:a16="http://schemas.microsoft.com/office/drawing/2014/main" id="{9A17C57A-C285-134D-932C-FCA31945CBBB}"/>
              </a:ext>
            </a:extLst>
          </p:cNvPr>
          <p:cNvSpPr>
            <a:spLocks noGrp="1"/>
          </p:cNvSpPr>
          <p:nvPr>
            <p:ph idx="1"/>
          </p:nvPr>
        </p:nvSpPr>
        <p:spPr/>
        <p:txBody>
          <a:bodyPr/>
          <a:lstStyle/>
          <a:p>
            <a:endParaRPr lang="en-PK"/>
          </a:p>
        </p:txBody>
      </p:sp>
      <p:pic>
        <p:nvPicPr>
          <p:cNvPr id="4" name="Picture 3">
            <a:extLst>
              <a:ext uri="{FF2B5EF4-FFF2-40B4-BE49-F238E27FC236}">
                <a16:creationId xmlns:a16="http://schemas.microsoft.com/office/drawing/2014/main" id="{9A828564-9954-9E42-93C2-CE488996FC78}"/>
              </a:ext>
            </a:extLst>
          </p:cNvPr>
          <p:cNvPicPr>
            <a:picLocks noChangeAspect="1"/>
          </p:cNvPicPr>
          <p:nvPr/>
        </p:nvPicPr>
        <p:blipFill>
          <a:blip r:embed="rId2"/>
          <a:stretch>
            <a:fillRect/>
          </a:stretch>
        </p:blipFill>
        <p:spPr>
          <a:xfrm>
            <a:off x="188553" y="1414289"/>
            <a:ext cx="11814893" cy="5078586"/>
          </a:xfrm>
          <a:prstGeom prst="rect">
            <a:avLst/>
          </a:prstGeom>
        </p:spPr>
      </p:pic>
    </p:spTree>
    <p:extLst>
      <p:ext uri="{BB962C8B-B14F-4D97-AF65-F5344CB8AC3E}">
        <p14:creationId xmlns:p14="http://schemas.microsoft.com/office/powerpoint/2010/main" val="3611143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Network Architecture</a:t>
            </a:r>
          </a:p>
        </p:txBody>
      </p:sp>
      <p:pic>
        <p:nvPicPr>
          <p:cNvPr id="5" name="Content Placeholder 4" descr="A LSTM neural network."/>
          <p:cNvPicPr>
            <a:picLocks noGrp="1" noChangeAspect="1"/>
          </p:cNvPicPr>
          <p:nvPr>
            <p:ph idx="1"/>
          </p:nvPr>
        </p:nvPicPr>
        <p:blipFill>
          <a:blip r:embed="rId3" cstate="print"/>
          <a:stretch>
            <a:fillRect/>
          </a:stretch>
        </p:blipFill>
        <p:spPr>
          <a:xfrm>
            <a:off x="1552954" y="1574007"/>
            <a:ext cx="9633306" cy="3619500"/>
          </a:xfrm>
        </p:spPr>
      </p:pic>
      <p:sp>
        <p:nvSpPr>
          <p:cNvPr id="4" name="Slide Number Placeholder 3"/>
          <p:cNvSpPr>
            <a:spLocks noGrp="1"/>
          </p:cNvSpPr>
          <p:nvPr>
            <p:ph type="sldNum" sz="quarter" idx="11"/>
          </p:nvPr>
        </p:nvSpPr>
        <p:spPr/>
        <p:txBody>
          <a:bodyPr/>
          <a:lstStyle/>
          <a:p>
            <a:fld id="{1D553280-E9B5-4529-AC08-074397BE5D29}" type="slidenum">
              <a:rPr lang="en-US"/>
              <a:pPr/>
              <a:t>6</a:t>
            </a:fld>
            <a:endParaRPr lang="en-US">
              <a:latin typeface="+mn-lt"/>
            </a:endParaRPr>
          </a:p>
        </p:txBody>
      </p:sp>
      <p:pic>
        <p:nvPicPr>
          <p:cNvPr id="6" name="Picture 5"/>
          <p:cNvPicPr>
            <a:picLocks noChangeAspect="1"/>
          </p:cNvPicPr>
          <p:nvPr/>
        </p:nvPicPr>
        <p:blipFill>
          <a:blip r:embed="rId4" cstate="print"/>
          <a:stretch>
            <a:fillRect/>
          </a:stretch>
        </p:blipFill>
        <p:spPr>
          <a:xfrm>
            <a:off x="2486026" y="5467479"/>
            <a:ext cx="6727539" cy="1253996"/>
          </a:xfrm>
          <a:prstGeom prst="rect">
            <a:avLst/>
          </a:prstGeom>
        </p:spPr>
      </p:pic>
    </p:spTree>
    <p:extLst>
      <p:ext uri="{BB962C8B-B14F-4D97-AF65-F5344CB8AC3E}">
        <p14:creationId xmlns:p14="http://schemas.microsoft.com/office/powerpoint/2010/main" val="297188895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6E6A-5DC4-914F-B523-C700A0FB891B}"/>
              </a:ext>
            </a:extLst>
          </p:cNvPr>
          <p:cNvSpPr>
            <a:spLocks noGrp="1"/>
          </p:cNvSpPr>
          <p:nvPr>
            <p:ph type="title"/>
          </p:nvPr>
        </p:nvSpPr>
        <p:spPr/>
        <p:txBody>
          <a:bodyPr/>
          <a:lstStyle/>
          <a:p>
            <a:r>
              <a:rPr lang="en-US" dirty="0"/>
              <a:t>Long Short-Term Memory (LSTM)</a:t>
            </a:r>
            <a:endParaRPr lang="en-PK" dirty="0"/>
          </a:p>
        </p:txBody>
      </p:sp>
      <p:pic>
        <p:nvPicPr>
          <p:cNvPr id="5" name="Picture 4">
            <a:extLst>
              <a:ext uri="{FF2B5EF4-FFF2-40B4-BE49-F238E27FC236}">
                <a16:creationId xmlns:a16="http://schemas.microsoft.com/office/drawing/2014/main" id="{920FE4E0-A86F-3942-AE2E-1769D08F6CA1}"/>
              </a:ext>
            </a:extLst>
          </p:cNvPr>
          <p:cNvPicPr>
            <a:picLocks noChangeAspect="1"/>
          </p:cNvPicPr>
          <p:nvPr/>
        </p:nvPicPr>
        <p:blipFill>
          <a:blip r:embed="rId2"/>
          <a:stretch>
            <a:fillRect/>
          </a:stretch>
        </p:blipFill>
        <p:spPr>
          <a:xfrm>
            <a:off x="1133475" y="1437174"/>
            <a:ext cx="9925050" cy="5128240"/>
          </a:xfrm>
          <a:prstGeom prst="rect">
            <a:avLst/>
          </a:prstGeom>
        </p:spPr>
      </p:pic>
    </p:spTree>
    <p:extLst>
      <p:ext uri="{BB962C8B-B14F-4D97-AF65-F5344CB8AC3E}">
        <p14:creationId xmlns:p14="http://schemas.microsoft.com/office/powerpoint/2010/main" val="32002916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6E6A-5DC4-914F-B523-C700A0FB891B}"/>
              </a:ext>
            </a:extLst>
          </p:cNvPr>
          <p:cNvSpPr>
            <a:spLocks noGrp="1"/>
          </p:cNvSpPr>
          <p:nvPr>
            <p:ph type="title"/>
          </p:nvPr>
        </p:nvSpPr>
        <p:spPr/>
        <p:txBody>
          <a:bodyPr/>
          <a:lstStyle/>
          <a:p>
            <a:r>
              <a:rPr lang="en-US" dirty="0"/>
              <a:t>Long Short-Term Memory (LSTM)</a:t>
            </a:r>
            <a:endParaRPr lang="en-PK" dirty="0"/>
          </a:p>
        </p:txBody>
      </p:sp>
      <p:pic>
        <p:nvPicPr>
          <p:cNvPr id="4" name="Picture 3">
            <a:extLst>
              <a:ext uri="{FF2B5EF4-FFF2-40B4-BE49-F238E27FC236}">
                <a16:creationId xmlns:a16="http://schemas.microsoft.com/office/drawing/2014/main" id="{CE970C45-0CF2-CD4B-870D-7E1AF692CED4}"/>
              </a:ext>
            </a:extLst>
          </p:cNvPr>
          <p:cNvPicPr>
            <a:picLocks noChangeAspect="1"/>
          </p:cNvPicPr>
          <p:nvPr/>
        </p:nvPicPr>
        <p:blipFill>
          <a:blip r:embed="rId2"/>
          <a:stretch>
            <a:fillRect/>
          </a:stretch>
        </p:blipFill>
        <p:spPr>
          <a:xfrm>
            <a:off x="1984218" y="1409024"/>
            <a:ext cx="7502682" cy="5448976"/>
          </a:xfrm>
          <a:prstGeom prst="rect">
            <a:avLst/>
          </a:prstGeom>
        </p:spPr>
      </p:pic>
    </p:spTree>
    <p:extLst>
      <p:ext uri="{BB962C8B-B14F-4D97-AF65-F5344CB8AC3E}">
        <p14:creationId xmlns:p14="http://schemas.microsoft.com/office/powerpoint/2010/main" val="289210042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ABFA28-B336-034C-94CC-1F6E6F09900D}"/>
              </a:ext>
            </a:extLst>
          </p:cNvPr>
          <p:cNvPicPr>
            <a:picLocks noChangeAspect="1"/>
          </p:cNvPicPr>
          <p:nvPr/>
        </p:nvPicPr>
        <p:blipFill>
          <a:blip r:embed="rId2"/>
          <a:stretch>
            <a:fillRect/>
          </a:stretch>
        </p:blipFill>
        <p:spPr>
          <a:xfrm>
            <a:off x="959188" y="0"/>
            <a:ext cx="10273623" cy="6858000"/>
          </a:xfrm>
          <a:prstGeom prst="rect">
            <a:avLst/>
          </a:prstGeom>
        </p:spPr>
      </p:pic>
    </p:spTree>
    <p:extLst>
      <p:ext uri="{BB962C8B-B14F-4D97-AF65-F5344CB8AC3E}">
        <p14:creationId xmlns:p14="http://schemas.microsoft.com/office/powerpoint/2010/main" val="227258948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2076</Words>
  <Application>Microsoft Office PowerPoint</Application>
  <PresentationFormat>Widescreen</PresentationFormat>
  <Paragraphs>212</Paragraphs>
  <Slides>46</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-apple-system</vt:lpstr>
      <vt:lpstr>Aptos</vt:lpstr>
      <vt:lpstr>Aptos Display</vt:lpstr>
      <vt:lpstr>Arial</vt:lpstr>
      <vt:lpstr>Calibri</vt:lpstr>
      <vt:lpstr>Calibri Light</vt:lpstr>
      <vt:lpstr>Georgia</vt:lpstr>
      <vt:lpstr>Times New Roman</vt:lpstr>
      <vt:lpstr>Tw Cen MT</vt:lpstr>
      <vt:lpstr>Office Theme</vt:lpstr>
      <vt:lpstr>Office Theme</vt:lpstr>
      <vt:lpstr>PowerPoint Presentation</vt:lpstr>
      <vt:lpstr>Review of Previous Lecture</vt:lpstr>
      <vt:lpstr>Long Short-Term Memory</vt:lpstr>
      <vt:lpstr>Standard RNN</vt:lpstr>
      <vt:lpstr>Long Short-Term Memory (LSTM)</vt:lpstr>
      <vt:lpstr>LSTM Network Architecture</vt:lpstr>
      <vt:lpstr>Long Short-Term Memory (LSTM)</vt:lpstr>
      <vt:lpstr>Long Short-Term Memory (LSTM)</vt:lpstr>
      <vt:lpstr>PowerPoint Presentation</vt:lpstr>
      <vt:lpstr>Forget Gate</vt:lpstr>
      <vt:lpstr>PowerPoint Presentation</vt:lpstr>
      <vt:lpstr>Store/Input Gate</vt:lpstr>
      <vt:lpstr>PowerPoint Presentation</vt:lpstr>
      <vt:lpstr>Cell State </vt:lpstr>
      <vt:lpstr>Updating the Cell State</vt:lpstr>
      <vt:lpstr>Cell State Example</vt:lpstr>
      <vt:lpstr>Hyperbolic Tangent Units</vt:lpstr>
      <vt:lpstr>PowerPoint Presentation</vt:lpstr>
      <vt:lpstr>Output Gate</vt:lpstr>
      <vt:lpstr>Overall Network Architecture</vt:lpstr>
      <vt:lpstr>Overall Network Architecture</vt:lpstr>
      <vt:lpstr>LSTM Gradient Flow</vt:lpstr>
      <vt:lpstr>LSTM Training</vt:lpstr>
      <vt:lpstr>General Problems Solved with LSTMs</vt:lpstr>
      <vt:lpstr>Sequence to Sequence  Transduction (Mapping)</vt:lpstr>
      <vt:lpstr>PowerPoint Presentation</vt:lpstr>
      <vt:lpstr>Successful Applications of LSTMs</vt:lpstr>
      <vt:lpstr>Bidirectional LSTM (Bi-LSTM)</vt:lpstr>
      <vt:lpstr>Bi-directional LSTM (Bi-LSTM)</vt:lpstr>
      <vt:lpstr>Example - Backward-Forward Sequence  Generative Network for Multiple Lexical Constraints </vt:lpstr>
      <vt:lpstr>Gated Recurrent Unit (GRU)</vt:lpstr>
      <vt:lpstr>Gated Recurrent Unit (GRU)</vt:lpstr>
      <vt:lpstr>Gated Recurrent Unit (GRU)</vt:lpstr>
      <vt:lpstr>Gated Recurrent Unit (GRU)</vt:lpstr>
      <vt:lpstr>Gated Recurrent Unit (GRU)</vt:lpstr>
      <vt:lpstr>Gated Recurrent Unit (GRU)</vt:lpstr>
      <vt:lpstr>Gated Recurrent Unit (GRU)</vt:lpstr>
      <vt:lpstr>Gated Recurrent Unit (GRU)</vt:lpstr>
      <vt:lpstr>Gated Recurrent Unit (GRU)</vt:lpstr>
      <vt:lpstr>Gated Recurrent Unit (GRU)</vt:lpstr>
      <vt:lpstr>GRU vs. LSTM</vt:lpstr>
      <vt:lpstr>Attention</vt:lpstr>
      <vt:lpstr>Attention for Image Caption</vt:lpstr>
      <vt:lpstr>Conclusions</vt:lpstr>
      <vt:lpstr>Further Learning</vt:lpstr>
      <vt:lpstr>GRU vs. LSTM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Ahsan Jalal</dc:creator>
  <cp:lastModifiedBy>Ahsan Jalal</cp:lastModifiedBy>
  <cp:revision>1</cp:revision>
  <dcterms:created xsi:type="dcterms:W3CDTF">2024-10-17T11:20:44Z</dcterms:created>
  <dcterms:modified xsi:type="dcterms:W3CDTF">2024-10-17T11:23:00Z</dcterms:modified>
</cp:coreProperties>
</file>